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 id="2147483676" r:id="rId4"/>
    <p:sldMasterId id="2147483688" r:id="rId5"/>
    <p:sldMasterId id="2147483704" r:id="rId6"/>
  </p:sldMasterIdLst>
  <p:notesMasterIdLst>
    <p:notesMasterId r:id="rId8"/>
  </p:notesMasterIdLst>
  <p:sldIdLst>
    <p:sldId id="484" r:id="rId7"/>
    <p:sldId id="485" r:id="rId9"/>
    <p:sldId id="483" r:id="rId10"/>
    <p:sldId id="498" r:id="rId11"/>
    <p:sldId id="552" r:id="rId12"/>
    <p:sldId id="499" r:id="rId13"/>
    <p:sldId id="500" r:id="rId14"/>
    <p:sldId id="553" r:id="rId15"/>
    <p:sldId id="501" r:id="rId16"/>
    <p:sldId id="502" r:id="rId17"/>
    <p:sldId id="555" r:id="rId18"/>
    <p:sldId id="556" r:id="rId19"/>
    <p:sldId id="558" r:id="rId20"/>
    <p:sldId id="504" r:id="rId21"/>
    <p:sldId id="607" r:id="rId22"/>
    <p:sldId id="727" r:id="rId23"/>
    <p:sldId id="505" r:id="rId24"/>
    <p:sldId id="608" r:id="rId25"/>
    <p:sldId id="609" r:id="rId26"/>
    <p:sldId id="610" r:id="rId27"/>
    <p:sldId id="506" r:id="rId28"/>
    <p:sldId id="611" r:id="rId29"/>
    <p:sldId id="507" r:id="rId30"/>
    <p:sldId id="612" r:id="rId31"/>
    <p:sldId id="509" r:id="rId32"/>
    <p:sldId id="614" r:id="rId33"/>
    <p:sldId id="728" r:id="rId34"/>
    <p:sldId id="733" r:id="rId35"/>
    <p:sldId id="510" r:id="rId36"/>
    <p:sldId id="616" r:id="rId37"/>
    <p:sldId id="682" r:id="rId38"/>
    <p:sldId id="617" r:id="rId39"/>
    <p:sldId id="511" r:id="rId40"/>
    <p:sldId id="684" r:id="rId41"/>
    <p:sldId id="618" r:id="rId42"/>
    <p:sldId id="689" r:id="rId43"/>
    <p:sldId id="512" r:id="rId44"/>
    <p:sldId id="619" r:id="rId45"/>
    <p:sldId id="690" r:id="rId46"/>
    <p:sldId id="621" r:id="rId47"/>
    <p:sldId id="691" r:id="rId48"/>
    <p:sldId id="622" r:id="rId49"/>
    <p:sldId id="725" r:id="rId50"/>
    <p:sldId id="726" r:id="rId51"/>
    <p:sldId id="513" r:id="rId52"/>
    <p:sldId id="625" r:id="rId53"/>
    <p:sldId id="626" r:id="rId54"/>
    <p:sldId id="623" r:id="rId55"/>
    <p:sldId id="627" r:id="rId56"/>
    <p:sldId id="514" r:id="rId57"/>
    <p:sldId id="628" r:id="rId58"/>
    <p:sldId id="629" r:id="rId59"/>
    <p:sldId id="515" r:id="rId60"/>
    <p:sldId id="672" r:id="rId61"/>
    <p:sldId id="673" r:id="rId62"/>
    <p:sldId id="516" r:id="rId63"/>
    <p:sldId id="788" r:id="rId64"/>
    <p:sldId id="674" r:id="rId65"/>
    <p:sldId id="675" r:id="rId66"/>
    <p:sldId id="517" r:id="rId67"/>
    <p:sldId id="679" r:id="rId68"/>
    <p:sldId id="680" r:id="rId69"/>
    <p:sldId id="790" r:id="rId70"/>
    <p:sldId id="791" r:id="rId71"/>
    <p:sldId id="792" r:id="rId72"/>
    <p:sldId id="793" r:id="rId73"/>
    <p:sldId id="518" r:id="rId74"/>
    <p:sldId id="685" r:id="rId75"/>
    <p:sldId id="681" r:id="rId76"/>
    <p:sldId id="519" r:id="rId77"/>
    <p:sldId id="686" r:id="rId78"/>
    <p:sldId id="521" r:id="rId79"/>
    <p:sldId id="677" r:id="rId80"/>
    <p:sldId id="687" r:id="rId81"/>
    <p:sldId id="730" r:id="rId82"/>
    <p:sldId id="731" r:id="rId83"/>
    <p:sldId id="688" r:id="rId84"/>
    <p:sldId id="732" r:id="rId85"/>
    <p:sldId id="795" r:id="rId86"/>
    <p:sldId id="520" r:id="rId87"/>
    <p:sldId id="676" r:id="rId88"/>
    <p:sldId id="794" r:id="rId89"/>
    <p:sldId id="497" r:id="rId90"/>
  </p:sldIdLst>
  <p:sldSz cx="12192000" cy="6858000"/>
  <p:notesSz cx="6858000" cy="9144000"/>
  <p:custDataLst>
    <p:tags r:id="rId95"/>
  </p:custDataLst>
  <p:defaultTextStyle>
    <a:defPPr>
      <a:defRPr lang="zh-CN"/>
    </a:defPPr>
    <a:lvl1pPr marL="0" lvl="0"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dmin" initials="a"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DDDDD"/>
    <a:srgbClr val="003300"/>
    <a:srgbClr val="800080"/>
    <a:srgbClr val="660066"/>
    <a:srgbClr val="0033CC"/>
    <a:srgbClr val="990000"/>
    <a:srgbClr val="66FF66"/>
    <a:srgbClr val="FFFF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howGuides="1">
      <p:cViewPr varScale="1">
        <p:scale>
          <a:sx n="62" d="100"/>
          <a:sy n="62" d="100"/>
        </p:scale>
        <p:origin x="-912" y="-84"/>
      </p:cViewPr>
      <p:guideLst>
        <p:guide orient="horz" pos="2186"/>
        <p:guide pos="3856"/>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95" Type="http://schemas.openxmlformats.org/officeDocument/2006/relationships/tags" Target="tags/tag153.xml"/><Relationship Id="rId94" Type="http://schemas.openxmlformats.org/officeDocument/2006/relationships/commentAuthors" Target="commentAuthors.xml"/><Relationship Id="rId93" Type="http://schemas.openxmlformats.org/officeDocument/2006/relationships/tableStyles" Target="tableStyles.xml"/><Relationship Id="rId92" Type="http://schemas.openxmlformats.org/officeDocument/2006/relationships/viewProps" Target="viewProps.xml"/><Relationship Id="rId91" Type="http://schemas.openxmlformats.org/officeDocument/2006/relationships/presProps" Target="presProps.xml"/><Relationship Id="rId90" Type="http://schemas.openxmlformats.org/officeDocument/2006/relationships/slide" Target="slides/slide83.xml"/><Relationship Id="rId9" Type="http://schemas.openxmlformats.org/officeDocument/2006/relationships/slide" Target="slides/slide2.xml"/><Relationship Id="rId89" Type="http://schemas.openxmlformats.org/officeDocument/2006/relationships/slide" Target="slides/slide82.xml"/><Relationship Id="rId88" Type="http://schemas.openxmlformats.org/officeDocument/2006/relationships/slide" Target="slides/slide81.xml"/><Relationship Id="rId87" Type="http://schemas.openxmlformats.org/officeDocument/2006/relationships/slide" Target="slides/slide80.xml"/><Relationship Id="rId86" Type="http://schemas.openxmlformats.org/officeDocument/2006/relationships/slide" Target="slides/slide79.xml"/><Relationship Id="rId85" Type="http://schemas.openxmlformats.org/officeDocument/2006/relationships/slide" Target="slides/slide78.xml"/><Relationship Id="rId84" Type="http://schemas.openxmlformats.org/officeDocument/2006/relationships/slide" Target="slides/slide77.xml"/><Relationship Id="rId83" Type="http://schemas.openxmlformats.org/officeDocument/2006/relationships/slide" Target="slides/slide76.xml"/><Relationship Id="rId82" Type="http://schemas.openxmlformats.org/officeDocument/2006/relationships/slide" Target="slides/slide75.xml"/><Relationship Id="rId81" Type="http://schemas.openxmlformats.org/officeDocument/2006/relationships/slide" Target="slides/slide74.xml"/><Relationship Id="rId80" Type="http://schemas.openxmlformats.org/officeDocument/2006/relationships/slide" Target="slides/slide73.xml"/><Relationship Id="rId8" Type="http://schemas.openxmlformats.org/officeDocument/2006/relationships/notesMaster" Target="notesMasters/notesMaster1.xml"/><Relationship Id="rId79" Type="http://schemas.openxmlformats.org/officeDocument/2006/relationships/slide" Target="slides/slide72.xml"/><Relationship Id="rId78" Type="http://schemas.openxmlformats.org/officeDocument/2006/relationships/slide" Target="slides/slide71.xml"/><Relationship Id="rId77" Type="http://schemas.openxmlformats.org/officeDocument/2006/relationships/slide" Target="slides/slide70.xml"/><Relationship Id="rId76" Type="http://schemas.openxmlformats.org/officeDocument/2006/relationships/slide" Target="slides/slide69.xml"/><Relationship Id="rId75" Type="http://schemas.openxmlformats.org/officeDocument/2006/relationships/slide" Target="slides/slide68.xml"/><Relationship Id="rId74" Type="http://schemas.openxmlformats.org/officeDocument/2006/relationships/slide" Target="slides/slide67.xml"/><Relationship Id="rId73" Type="http://schemas.openxmlformats.org/officeDocument/2006/relationships/slide" Target="slides/slide66.xml"/><Relationship Id="rId72" Type="http://schemas.openxmlformats.org/officeDocument/2006/relationships/slide" Target="slides/slide65.xml"/><Relationship Id="rId71" Type="http://schemas.openxmlformats.org/officeDocument/2006/relationships/slide" Target="slides/slide64.xml"/><Relationship Id="rId70" Type="http://schemas.openxmlformats.org/officeDocument/2006/relationships/slide" Target="slides/slide63.xml"/><Relationship Id="rId7" Type="http://schemas.openxmlformats.org/officeDocument/2006/relationships/slide" Target="slides/slide1.xml"/><Relationship Id="rId69" Type="http://schemas.openxmlformats.org/officeDocument/2006/relationships/slide" Target="slides/slide62.xml"/><Relationship Id="rId68" Type="http://schemas.openxmlformats.org/officeDocument/2006/relationships/slide" Target="slides/slide61.xml"/><Relationship Id="rId67" Type="http://schemas.openxmlformats.org/officeDocument/2006/relationships/slide" Target="slides/slide60.xml"/><Relationship Id="rId66" Type="http://schemas.openxmlformats.org/officeDocument/2006/relationships/slide" Target="slides/slide59.xml"/><Relationship Id="rId65" Type="http://schemas.openxmlformats.org/officeDocument/2006/relationships/slide" Target="slides/slide58.xml"/><Relationship Id="rId64" Type="http://schemas.openxmlformats.org/officeDocument/2006/relationships/slide" Target="slides/slide57.xml"/><Relationship Id="rId63" Type="http://schemas.openxmlformats.org/officeDocument/2006/relationships/slide" Target="slides/slide56.xml"/><Relationship Id="rId62" Type="http://schemas.openxmlformats.org/officeDocument/2006/relationships/slide" Target="slides/slide55.xml"/><Relationship Id="rId61" Type="http://schemas.openxmlformats.org/officeDocument/2006/relationships/slide" Target="slides/slide54.xml"/><Relationship Id="rId60" Type="http://schemas.openxmlformats.org/officeDocument/2006/relationships/slide" Target="slides/slide53.xml"/><Relationship Id="rId6" Type="http://schemas.openxmlformats.org/officeDocument/2006/relationships/slideMaster" Target="slideMasters/slideMaster5.xml"/><Relationship Id="rId59" Type="http://schemas.openxmlformats.org/officeDocument/2006/relationships/slide" Target="slides/slide52.xml"/><Relationship Id="rId58" Type="http://schemas.openxmlformats.org/officeDocument/2006/relationships/slide" Target="slides/slide51.xml"/><Relationship Id="rId57" Type="http://schemas.openxmlformats.org/officeDocument/2006/relationships/slide" Target="slides/slide50.xml"/><Relationship Id="rId56" Type="http://schemas.openxmlformats.org/officeDocument/2006/relationships/slide" Target="slides/slide49.xml"/><Relationship Id="rId55" Type="http://schemas.openxmlformats.org/officeDocument/2006/relationships/slide" Target="slides/slide48.xml"/><Relationship Id="rId54" Type="http://schemas.openxmlformats.org/officeDocument/2006/relationships/slide" Target="slides/slide47.xml"/><Relationship Id="rId53" Type="http://schemas.openxmlformats.org/officeDocument/2006/relationships/slide" Target="slides/slide46.xml"/><Relationship Id="rId52" Type="http://schemas.openxmlformats.org/officeDocument/2006/relationships/slide" Target="slides/slide45.xml"/><Relationship Id="rId51" Type="http://schemas.openxmlformats.org/officeDocument/2006/relationships/slide" Target="slides/slide44.xml"/><Relationship Id="rId50" Type="http://schemas.openxmlformats.org/officeDocument/2006/relationships/slide" Target="slides/slide43.xml"/><Relationship Id="rId5" Type="http://schemas.openxmlformats.org/officeDocument/2006/relationships/slideMaster" Target="slideMasters/slideMaster4.xml"/><Relationship Id="rId49" Type="http://schemas.openxmlformats.org/officeDocument/2006/relationships/slide" Target="slides/slide42.xml"/><Relationship Id="rId48" Type="http://schemas.openxmlformats.org/officeDocument/2006/relationships/slide" Target="slides/slide41.xml"/><Relationship Id="rId47" Type="http://schemas.openxmlformats.org/officeDocument/2006/relationships/slide" Target="slides/slide40.xml"/><Relationship Id="rId46" Type="http://schemas.openxmlformats.org/officeDocument/2006/relationships/slide" Target="slides/slide39.xml"/><Relationship Id="rId45" Type="http://schemas.openxmlformats.org/officeDocument/2006/relationships/slide" Target="slides/slide38.xml"/><Relationship Id="rId44" Type="http://schemas.openxmlformats.org/officeDocument/2006/relationships/slide" Target="slides/slide37.xml"/><Relationship Id="rId43" Type="http://schemas.openxmlformats.org/officeDocument/2006/relationships/slide" Target="slides/slide36.xml"/><Relationship Id="rId42" Type="http://schemas.openxmlformats.org/officeDocument/2006/relationships/slide" Target="slides/slide35.xml"/><Relationship Id="rId41" Type="http://schemas.openxmlformats.org/officeDocument/2006/relationships/slide" Target="slides/slide34.xml"/><Relationship Id="rId40" Type="http://schemas.openxmlformats.org/officeDocument/2006/relationships/slide" Target="slides/slide33.xml"/><Relationship Id="rId4" Type="http://schemas.openxmlformats.org/officeDocument/2006/relationships/slideMaster" Target="slideMasters/slideMaster3.xml"/><Relationship Id="rId39" Type="http://schemas.openxmlformats.org/officeDocument/2006/relationships/slide" Target="slides/slide32.xml"/><Relationship Id="rId38" Type="http://schemas.openxmlformats.org/officeDocument/2006/relationships/slide" Target="slides/slide31.xml"/><Relationship Id="rId37" Type="http://schemas.openxmlformats.org/officeDocument/2006/relationships/slide" Target="slides/slide30.xml"/><Relationship Id="rId36" Type="http://schemas.openxmlformats.org/officeDocument/2006/relationships/slide" Target="slides/slide29.xml"/><Relationship Id="rId35" Type="http://schemas.openxmlformats.org/officeDocument/2006/relationships/slide" Target="slides/slide28.xml"/><Relationship Id="rId34" Type="http://schemas.openxmlformats.org/officeDocument/2006/relationships/slide" Target="slides/slide27.xml"/><Relationship Id="rId33" Type="http://schemas.openxmlformats.org/officeDocument/2006/relationships/slide" Target="slides/slide26.xml"/><Relationship Id="rId32" Type="http://schemas.openxmlformats.org/officeDocument/2006/relationships/slide" Target="slides/slide25.xml"/><Relationship Id="rId31" Type="http://schemas.openxmlformats.org/officeDocument/2006/relationships/slide" Target="slides/slide24.xml"/><Relationship Id="rId30" Type="http://schemas.openxmlformats.org/officeDocument/2006/relationships/slide" Target="slides/slide23.xml"/><Relationship Id="rId3" Type="http://schemas.openxmlformats.org/officeDocument/2006/relationships/slideMaster" Target="slideMasters/slideMaster2.xml"/><Relationship Id="rId29" Type="http://schemas.openxmlformats.org/officeDocument/2006/relationships/slide" Target="slides/slide22.xml"/><Relationship Id="rId28" Type="http://schemas.openxmlformats.org/officeDocument/2006/relationships/slide" Target="slides/slide21.xml"/><Relationship Id="rId27" Type="http://schemas.openxmlformats.org/officeDocument/2006/relationships/slide" Target="slides/slide20.xml"/><Relationship Id="rId26" Type="http://schemas.openxmlformats.org/officeDocument/2006/relationships/slide" Target="slides/slide19.xml"/><Relationship Id="rId25" Type="http://schemas.openxmlformats.org/officeDocument/2006/relationships/slide" Target="slides/slide18.xml"/><Relationship Id="rId24" Type="http://schemas.openxmlformats.org/officeDocument/2006/relationships/slide" Target="slides/slide17.xml"/><Relationship Id="rId23" Type="http://schemas.openxmlformats.org/officeDocument/2006/relationships/slide" Target="slides/slide16.xml"/><Relationship Id="rId22" Type="http://schemas.openxmlformats.org/officeDocument/2006/relationships/slide" Target="slides/slide15.xml"/><Relationship Id="rId21" Type="http://schemas.openxmlformats.org/officeDocument/2006/relationships/slide" Target="slides/slide14.xml"/><Relationship Id="rId20" Type="http://schemas.openxmlformats.org/officeDocument/2006/relationships/slide" Target="slides/slide13.xml"/><Relationship Id="rId2" Type="http://schemas.openxmlformats.org/officeDocument/2006/relationships/theme" Target="theme/theme1.xml"/><Relationship Id="rId19" Type="http://schemas.openxmlformats.org/officeDocument/2006/relationships/slide" Target="slides/slide12.xml"/><Relationship Id="rId18" Type="http://schemas.openxmlformats.org/officeDocument/2006/relationships/slide" Target="slides/slide11.xml"/><Relationship Id="rId17" Type="http://schemas.openxmlformats.org/officeDocument/2006/relationships/slide" Target="slides/slide10.xml"/><Relationship Id="rId16" Type="http://schemas.openxmlformats.org/officeDocument/2006/relationships/slide" Target="slides/slide9.xml"/><Relationship Id="rId15" Type="http://schemas.openxmlformats.org/officeDocument/2006/relationships/slide" Target="slides/slide8.xml"/><Relationship Id="rId14" Type="http://schemas.openxmlformats.org/officeDocument/2006/relationships/slide" Target="slides/slide7.xml"/><Relationship Id="rId13" Type="http://schemas.openxmlformats.org/officeDocument/2006/relationships/slide" Target="slides/slide6.xml"/><Relationship Id="rId12" Type="http://schemas.openxmlformats.org/officeDocument/2006/relationships/slide" Target="slides/slide5.xml"/><Relationship Id="rId11" Type="http://schemas.openxmlformats.org/officeDocument/2006/relationships/slide" Target="slides/slide4.xml"/><Relationship Id="rId10" Type="http://schemas.openxmlformats.org/officeDocument/2006/relationships/slide" Target="slides/slide3.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eaLnBrk="1" hangingPunct="1">
              <a:buFont typeface="Arial" panose="020B0604020202020204" pitchFamily="34" charset="0"/>
              <a:buNone/>
              <a:defRPr sz="1200" smtClean="0"/>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099" name="Rectangle 3"/>
          <p:cNvSpPr>
            <a:spLocks noGrp="1" noChangeArrowheads="1"/>
          </p:cNvSpPr>
          <p:nvPr>
            <p:ph type="dt"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eaLnBrk="1" hangingPunct="1">
              <a:buFont typeface="Arial" panose="020B0604020202020204" pitchFamily="34" charset="0"/>
              <a:buNone/>
              <a:defRPr sz="1200" smtClean="0"/>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9220" name="Rectangle 4"/>
          <p:cNvSpPr>
            <a:spLocks noGrp="1" noRot="1" noChangeAspect="1"/>
          </p:cNvSpPr>
          <p:nvPr>
            <p:ph type="sldImg" idx="2"/>
          </p:nvPr>
        </p:nvSpPr>
        <p:spPr>
          <a:xfrm>
            <a:off x="381000" y="685800"/>
            <a:ext cx="6096000" cy="3429000"/>
          </a:xfrm>
          <a:prstGeom prst="rect">
            <a:avLst/>
          </a:prstGeom>
          <a:noFill/>
          <a:ln w="9525">
            <a:noFill/>
          </a:ln>
        </p:spPr>
      </p:sp>
      <p:sp>
        <p:nvSpPr>
          <p:cNvPr id="4101" name="Rectangle 5"/>
          <p:cNvSpPr>
            <a:spLocks noGrp="1" noRot="1" noChangeArrowheads="1"/>
          </p:cNvSpPr>
          <p:nvPr>
            <p:ph type="body" sz="quarter" idx="3"/>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p>
            <a:pPr marL="0" marR="0" lvl="0"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单击此处编辑母版文本样式</a:t>
            </a:r>
            <a:endPar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a:p>
            <a:pPr marL="457200" marR="0" lvl="1"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第二级</a:t>
            </a:r>
            <a:endPar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a:p>
            <a:pPr marL="914400" marR="0" lvl="2"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第三级</a:t>
            </a:r>
            <a:endPar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a:p>
            <a:pPr marL="1371600" marR="0" lvl="3"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第四级</a:t>
            </a:r>
            <a:endPar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a:p>
            <a:pPr marL="1828800" marR="0" lvl="4"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第五级</a:t>
            </a:r>
            <a:endPar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102" name="Rectangle 6"/>
          <p:cNvSpPr>
            <a:spLocks noGrp="1" noChangeArrowheads="1"/>
          </p:cNvSpPr>
          <p:nvPr>
            <p:ph type="ftr" sz="quarter" idx="4"/>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eaLnBrk="1" hangingPunct="1">
              <a:buFont typeface="Arial" panose="020B0604020202020204" pitchFamily="34" charset="0"/>
              <a:buNone/>
              <a:defRPr sz="1200" smtClean="0"/>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103" name="Rectangle 7"/>
          <p:cNvSpPr>
            <a:spLocks noGrp="1" noChangeArrowheads="1"/>
          </p:cNvSpPr>
          <p:nvPr>
            <p:ph type="sldNum" sz="quarter" idx="5"/>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algn="r" eaLnBrk="1" hangingPunct="1">
              <a:buFont typeface="Arial" panose="020B0604020202020204" pitchFamily="34" charset="0"/>
              <a:buNone/>
              <a:defRPr sz="1200" smtClean="0"/>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A0249CFA-C427-4C77-960D-70A82ADC9BFA}" type="slidenum">
              <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9.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p:sp>
      <p:sp>
        <p:nvSpPr>
          <p:cNvPr id="11267" name="备注占位符 2"/>
          <p:cNvSpPr>
            <a:spLocks noGrp="1"/>
          </p:cNvSpPr>
          <p:nvPr>
            <p:ph type="body" idx="1"/>
          </p:nvPr>
        </p:nvSpPr>
        <p:spPr/>
        <p:txBody>
          <a:bodyPr wrap="square" lIns="91440" tIns="45720" rIns="91440" bIns="45720" anchor="ctr"/>
          <a:lstStyle/>
          <a:p>
            <a:pPr lvl="0" eaLnBrk="1" hangingPunct="1"/>
            <a:endParaRPr lang="zh-CN" altLang="en-US" dirty="0"/>
          </a:p>
        </p:txBody>
      </p:sp>
      <p:sp>
        <p:nvSpPr>
          <p:cNvPr id="11268" name="灯片编号占位符 3"/>
          <p:cNvSpPr txBox="1">
            <a:spLocks noGrp="1"/>
          </p:cNvSpPr>
          <p:nvPr>
            <p:ph type="sldNum" sz="quarter"/>
          </p:nvPr>
        </p:nvSpPr>
        <p:spPr>
          <a:xfrm>
            <a:off x="3884613" y="8685213"/>
            <a:ext cx="2971800" cy="457200"/>
          </a:xfrm>
          <a:prstGeom prst="rect">
            <a:avLst/>
          </a:prstGeom>
          <a:noFill/>
          <a:ln w="9525">
            <a:noFill/>
          </a:ln>
        </p:spPr>
        <p:txBody>
          <a:bodyPr anchor="b"/>
          <a:lstStyle/>
          <a:p>
            <a:pPr lvl="0" algn="r" eaLnBrk="1" hangingPunct="1">
              <a:buFont typeface="Arial" panose="020B0604020202020204" pitchFamily="34" charset="0"/>
            </a:pPr>
            <a:fld id="{9A0DB2DC-4C9A-4742-B13C-FB6460FD3503}" type="slidenum">
              <a:rPr lang="zh-CN" altLang="en-US" sz="1200" dirty="0"/>
            </a:fld>
            <a:endParaRPr lang="zh-CN" altLang="en-US" sz="1200"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9" Type="http://schemas.openxmlformats.org/officeDocument/2006/relationships/image" Target="../media/image7.png"/><Relationship Id="rId8" Type="http://schemas.openxmlformats.org/officeDocument/2006/relationships/tags" Target="../tags/tag5.xml"/><Relationship Id="rId7" Type="http://schemas.openxmlformats.org/officeDocument/2006/relationships/image" Target="../media/image6.png"/><Relationship Id="rId6" Type="http://schemas.openxmlformats.org/officeDocument/2006/relationships/tags" Target="../tags/tag4.xml"/><Relationship Id="rId5" Type="http://schemas.openxmlformats.org/officeDocument/2006/relationships/image" Target="../media/image5.png"/><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6" Type="http://schemas.openxmlformats.org/officeDocument/2006/relationships/tags" Target="../tags/tag12.xml"/><Relationship Id="rId15" Type="http://schemas.openxmlformats.org/officeDocument/2006/relationships/tags" Target="../tags/tag11.xml"/><Relationship Id="rId14" Type="http://schemas.openxmlformats.org/officeDocument/2006/relationships/tags" Target="../tags/tag10.xml"/><Relationship Id="rId13" Type="http://schemas.openxmlformats.org/officeDocument/2006/relationships/tags" Target="../tags/tag9.xml"/><Relationship Id="rId12" Type="http://schemas.openxmlformats.org/officeDocument/2006/relationships/tags" Target="../tags/tag8.xml"/><Relationship Id="rId11" Type="http://schemas.openxmlformats.org/officeDocument/2006/relationships/tags" Target="../tags/tag7.xml"/><Relationship Id="rId10" Type="http://schemas.openxmlformats.org/officeDocument/2006/relationships/tags" Target="../tags/tag6.xml"/><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8" Type="http://schemas.openxmlformats.org/officeDocument/2006/relationships/image" Target="../media/image8.png"/><Relationship Id="rId7" Type="http://schemas.openxmlformats.org/officeDocument/2006/relationships/tags" Target="../tags/tag18.xml"/><Relationship Id="rId6" Type="http://schemas.openxmlformats.org/officeDocument/2006/relationships/tags" Target="../tags/tag17.xml"/><Relationship Id="rId5" Type="http://schemas.openxmlformats.org/officeDocument/2006/relationships/tags" Target="../tags/tag16.xml"/><Relationship Id="rId4" Type="http://schemas.openxmlformats.org/officeDocument/2006/relationships/tags" Target="../tags/tag15.xml"/><Relationship Id="rId3" Type="http://schemas.openxmlformats.org/officeDocument/2006/relationships/tags" Target="../tags/tag14.xml"/><Relationship Id="rId2" Type="http://schemas.openxmlformats.org/officeDocument/2006/relationships/tags" Target="../tags/tag13.xml"/><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8" Type="http://schemas.openxmlformats.org/officeDocument/2006/relationships/tags" Target="../tags/tag24.xml"/><Relationship Id="rId7" Type="http://schemas.openxmlformats.org/officeDocument/2006/relationships/tags" Target="../tags/tag23.xml"/><Relationship Id="rId6" Type="http://schemas.openxmlformats.org/officeDocument/2006/relationships/tags" Target="../tags/tag22.xml"/><Relationship Id="rId5" Type="http://schemas.openxmlformats.org/officeDocument/2006/relationships/tags" Target="../tags/tag21.xml"/><Relationship Id="rId4" Type="http://schemas.openxmlformats.org/officeDocument/2006/relationships/tags" Target="../tags/tag20.xml"/><Relationship Id="rId3" Type="http://schemas.openxmlformats.org/officeDocument/2006/relationships/image" Target="../media/image5.png"/><Relationship Id="rId2" Type="http://schemas.openxmlformats.org/officeDocument/2006/relationships/tags" Target="../tags/tag19.xml"/><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9" Type="http://schemas.openxmlformats.org/officeDocument/2006/relationships/image" Target="../media/image9.png"/><Relationship Id="rId8" Type="http://schemas.openxmlformats.org/officeDocument/2006/relationships/tags" Target="../tags/tag31.xml"/><Relationship Id="rId7" Type="http://schemas.openxmlformats.org/officeDocument/2006/relationships/tags" Target="../tags/tag30.xml"/><Relationship Id="rId6" Type="http://schemas.openxmlformats.org/officeDocument/2006/relationships/tags" Target="../tags/tag29.xml"/><Relationship Id="rId5" Type="http://schemas.openxmlformats.org/officeDocument/2006/relationships/tags" Target="../tags/tag28.xml"/><Relationship Id="rId4" Type="http://schemas.openxmlformats.org/officeDocument/2006/relationships/tags" Target="../tags/tag27.xml"/><Relationship Id="rId3" Type="http://schemas.openxmlformats.org/officeDocument/2006/relationships/tags" Target="../tags/tag26.xml"/><Relationship Id="rId2" Type="http://schemas.openxmlformats.org/officeDocument/2006/relationships/tags" Target="../tags/tag25.xml"/><Relationship Id="rId11" Type="http://schemas.openxmlformats.org/officeDocument/2006/relationships/image" Target="../media/image10.png"/><Relationship Id="rId10" Type="http://schemas.openxmlformats.org/officeDocument/2006/relationships/tags" Target="../tags/tag32.xml"/><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9" Type="http://schemas.openxmlformats.org/officeDocument/2006/relationships/tags" Target="../tags/tag40.xml"/><Relationship Id="rId8" Type="http://schemas.openxmlformats.org/officeDocument/2006/relationships/tags" Target="../tags/tag39.xml"/><Relationship Id="rId7" Type="http://schemas.openxmlformats.org/officeDocument/2006/relationships/tags" Target="../tags/tag38.xml"/><Relationship Id="rId6" Type="http://schemas.openxmlformats.org/officeDocument/2006/relationships/tags" Target="../tags/tag37.xml"/><Relationship Id="rId5" Type="http://schemas.openxmlformats.org/officeDocument/2006/relationships/tags" Target="../tags/tag36.xml"/><Relationship Id="rId4" Type="http://schemas.openxmlformats.org/officeDocument/2006/relationships/tags" Target="../tags/tag35.xml"/><Relationship Id="rId3" Type="http://schemas.openxmlformats.org/officeDocument/2006/relationships/tags" Target="../tags/tag34.xml"/><Relationship Id="rId2" Type="http://schemas.openxmlformats.org/officeDocument/2006/relationships/tags" Target="../tags/tag33.xml"/><Relationship Id="rId13" Type="http://schemas.openxmlformats.org/officeDocument/2006/relationships/image" Target="../media/image9.png"/><Relationship Id="rId12" Type="http://schemas.openxmlformats.org/officeDocument/2006/relationships/tags" Target="../tags/tag42.xml"/><Relationship Id="rId11" Type="http://schemas.openxmlformats.org/officeDocument/2006/relationships/image" Target="../media/image10.png"/><Relationship Id="rId10" Type="http://schemas.openxmlformats.org/officeDocument/2006/relationships/tags" Target="../tags/tag41.xml"/><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9" Type="http://schemas.openxmlformats.org/officeDocument/2006/relationships/tags" Target="../tags/tag48.xml"/><Relationship Id="rId8" Type="http://schemas.openxmlformats.org/officeDocument/2006/relationships/tags" Target="../tags/tag47.xml"/><Relationship Id="rId7" Type="http://schemas.openxmlformats.org/officeDocument/2006/relationships/tags" Target="../tags/tag46.xml"/><Relationship Id="rId6" Type="http://schemas.openxmlformats.org/officeDocument/2006/relationships/image" Target="../media/image12.png"/><Relationship Id="rId5" Type="http://schemas.openxmlformats.org/officeDocument/2006/relationships/tags" Target="../tags/tag45.xml"/><Relationship Id="rId4" Type="http://schemas.openxmlformats.org/officeDocument/2006/relationships/image" Target="../media/image11.png"/><Relationship Id="rId3" Type="http://schemas.openxmlformats.org/officeDocument/2006/relationships/tags" Target="../tags/tag44.xml"/><Relationship Id="rId2" Type="http://schemas.openxmlformats.org/officeDocument/2006/relationships/tags" Target="../tags/tag43.xml"/><Relationship Id="rId14" Type="http://schemas.openxmlformats.org/officeDocument/2006/relationships/tags" Target="../tags/tag53.xml"/><Relationship Id="rId13" Type="http://schemas.openxmlformats.org/officeDocument/2006/relationships/tags" Target="../tags/tag52.xml"/><Relationship Id="rId12" Type="http://schemas.openxmlformats.org/officeDocument/2006/relationships/tags" Target="../tags/tag51.xml"/><Relationship Id="rId11" Type="http://schemas.openxmlformats.org/officeDocument/2006/relationships/tags" Target="../tags/tag50.xml"/><Relationship Id="rId10" Type="http://schemas.openxmlformats.org/officeDocument/2006/relationships/tags" Target="../tags/tag49.xml"/><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4" Type="http://schemas.openxmlformats.org/officeDocument/2006/relationships/tags" Target="../tags/tag56.xml"/><Relationship Id="rId3" Type="http://schemas.openxmlformats.org/officeDocument/2006/relationships/tags" Target="../tags/tag55.xml"/><Relationship Id="rId2" Type="http://schemas.openxmlformats.org/officeDocument/2006/relationships/tags" Target="../tags/tag54.xml"/><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9" Type="http://schemas.openxmlformats.org/officeDocument/2006/relationships/image" Target="../media/image13.png"/><Relationship Id="rId8" Type="http://schemas.openxmlformats.org/officeDocument/2006/relationships/tags" Target="../tags/tag63.xml"/><Relationship Id="rId7" Type="http://schemas.openxmlformats.org/officeDocument/2006/relationships/tags" Target="../tags/tag62.xml"/><Relationship Id="rId6" Type="http://schemas.openxmlformats.org/officeDocument/2006/relationships/tags" Target="../tags/tag61.xml"/><Relationship Id="rId5" Type="http://schemas.openxmlformats.org/officeDocument/2006/relationships/tags" Target="../tags/tag60.xml"/><Relationship Id="rId4" Type="http://schemas.openxmlformats.org/officeDocument/2006/relationships/tags" Target="../tags/tag59.xml"/><Relationship Id="rId3" Type="http://schemas.openxmlformats.org/officeDocument/2006/relationships/tags" Target="../tags/tag58.xml"/><Relationship Id="rId2" Type="http://schemas.openxmlformats.org/officeDocument/2006/relationships/tags" Target="../tags/tag57.xml"/><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9" Type="http://schemas.openxmlformats.org/officeDocument/2006/relationships/tags" Target="../tags/tag70.xml"/><Relationship Id="rId8" Type="http://schemas.openxmlformats.org/officeDocument/2006/relationships/tags" Target="../tags/tag69.xml"/><Relationship Id="rId7" Type="http://schemas.openxmlformats.org/officeDocument/2006/relationships/tags" Target="../tags/tag68.xml"/><Relationship Id="rId6" Type="http://schemas.openxmlformats.org/officeDocument/2006/relationships/tags" Target="../tags/tag67.xml"/><Relationship Id="rId5" Type="http://schemas.openxmlformats.org/officeDocument/2006/relationships/tags" Target="../tags/tag66.xml"/><Relationship Id="rId4" Type="http://schemas.openxmlformats.org/officeDocument/2006/relationships/tags" Target="../tags/tag65.xml"/><Relationship Id="rId3" Type="http://schemas.openxmlformats.org/officeDocument/2006/relationships/image" Target="../media/image14.png"/><Relationship Id="rId2" Type="http://schemas.openxmlformats.org/officeDocument/2006/relationships/tags" Target="../tags/tag64.xml"/><Relationship Id="rId10" Type="http://schemas.openxmlformats.org/officeDocument/2006/relationships/image" Target="../media/image13.png"/><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7" Type="http://schemas.openxmlformats.org/officeDocument/2006/relationships/tags" Target="../tags/tag75.xml"/><Relationship Id="rId6" Type="http://schemas.openxmlformats.org/officeDocument/2006/relationships/tags" Target="../tags/tag74.xml"/><Relationship Id="rId5" Type="http://schemas.openxmlformats.org/officeDocument/2006/relationships/tags" Target="../tags/tag73.xml"/><Relationship Id="rId4" Type="http://schemas.openxmlformats.org/officeDocument/2006/relationships/tags" Target="../tags/tag72.xml"/><Relationship Id="rId3" Type="http://schemas.openxmlformats.org/officeDocument/2006/relationships/image" Target="../media/image5.png"/><Relationship Id="rId2" Type="http://schemas.openxmlformats.org/officeDocument/2006/relationships/tags" Target="../tags/tag71.xml"/><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9" Type="http://schemas.openxmlformats.org/officeDocument/2006/relationships/tags" Target="../tags/tag81.xml"/><Relationship Id="rId8" Type="http://schemas.openxmlformats.org/officeDocument/2006/relationships/tags" Target="../tags/tag80.xml"/><Relationship Id="rId7" Type="http://schemas.openxmlformats.org/officeDocument/2006/relationships/tags" Target="../tags/tag79.xml"/><Relationship Id="rId6" Type="http://schemas.openxmlformats.org/officeDocument/2006/relationships/tags" Target="../tags/tag78.xml"/><Relationship Id="rId5" Type="http://schemas.openxmlformats.org/officeDocument/2006/relationships/image" Target="../media/image5.png"/><Relationship Id="rId4" Type="http://schemas.openxmlformats.org/officeDocument/2006/relationships/tags" Target="../tags/tag77.xml"/><Relationship Id="rId3" Type="http://schemas.openxmlformats.org/officeDocument/2006/relationships/image" Target="../media/image15.png"/><Relationship Id="rId2" Type="http://schemas.openxmlformats.org/officeDocument/2006/relationships/tags" Target="../tags/tag76.xml"/><Relationship Id="rId13" Type="http://schemas.openxmlformats.org/officeDocument/2006/relationships/tags" Target="../tags/tag84.xml"/><Relationship Id="rId12" Type="http://schemas.openxmlformats.org/officeDocument/2006/relationships/tags" Target="../tags/tag83.xml"/><Relationship Id="rId11" Type="http://schemas.openxmlformats.org/officeDocument/2006/relationships/image" Target="../media/image6.png"/><Relationship Id="rId10" Type="http://schemas.openxmlformats.org/officeDocument/2006/relationships/tags" Target="../tags/tag82.xml"/><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7" Type="http://schemas.openxmlformats.org/officeDocument/2006/relationships/image" Target="../media/image16.png"/><Relationship Id="rId6" Type="http://schemas.openxmlformats.org/officeDocument/2006/relationships/tags" Target="../tags/tag89.xml"/><Relationship Id="rId5" Type="http://schemas.openxmlformats.org/officeDocument/2006/relationships/tags" Target="../tags/tag88.xml"/><Relationship Id="rId4" Type="http://schemas.openxmlformats.org/officeDocument/2006/relationships/tags" Target="../tags/tag87.xml"/><Relationship Id="rId3" Type="http://schemas.openxmlformats.org/officeDocument/2006/relationships/tags" Target="../tags/tag86.xml"/><Relationship Id="rId2" Type="http://schemas.openxmlformats.org/officeDocument/2006/relationships/tags" Target="../tags/tag85.xml"/><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9" Type="http://schemas.openxmlformats.org/officeDocument/2006/relationships/image" Target="../media/image17.png"/><Relationship Id="rId8" Type="http://schemas.openxmlformats.org/officeDocument/2006/relationships/tags" Target="../tags/tag96.xml"/><Relationship Id="rId7" Type="http://schemas.openxmlformats.org/officeDocument/2006/relationships/tags" Target="../tags/tag95.xml"/><Relationship Id="rId6" Type="http://schemas.openxmlformats.org/officeDocument/2006/relationships/tags" Target="../tags/tag94.xml"/><Relationship Id="rId5" Type="http://schemas.openxmlformats.org/officeDocument/2006/relationships/tags" Target="../tags/tag93.xml"/><Relationship Id="rId4" Type="http://schemas.openxmlformats.org/officeDocument/2006/relationships/tags" Target="../tags/tag92.xml"/><Relationship Id="rId3" Type="http://schemas.openxmlformats.org/officeDocument/2006/relationships/tags" Target="../tags/tag91.xml"/><Relationship Id="rId2" Type="http://schemas.openxmlformats.org/officeDocument/2006/relationships/tags" Target="../tags/tag90.xml"/><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9" Type="http://schemas.openxmlformats.org/officeDocument/2006/relationships/tags" Target="../tags/tag104.xml"/><Relationship Id="rId8" Type="http://schemas.openxmlformats.org/officeDocument/2006/relationships/tags" Target="../tags/tag103.xml"/><Relationship Id="rId7" Type="http://schemas.openxmlformats.org/officeDocument/2006/relationships/tags" Target="../tags/tag102.xml"/><Relationship Id="rId6" Type="http://schemas.openxmlformats.org/officeDocument/2006/relationships/tags" Target="../tags/tag101.xml"/><Relationship Id="rId5" Type="http://schemas.openxmlformats.org/officeDocument/2006/relationships/tags" Target="../tags/tag100.xml"/><Relationship Id="rId4" Type="http://schemas.openxmlformats.org/officeDocument/2006/relationships/tags" Target="../tags/tag99.xml"/><Relationship Id="rId3" Type="http://schemas.openxmlformats.org/officeDocument/2006/relationships/tags" Target="../tags/tag98.xml"/><Relationship Id="rId2" Type="http://schemas.openxmlformats.org/officeDocument/2006/relationships/tags" Target="../tags/tag97.xml"/><Relationship Id="rId10" Type="http://schemas.openxmlformats.org/officeDocument/2006/relationships/image" Target="../media/image13.png"/><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9" Type="http://schemas.openxmlformats.org/officeDocument/2006/relationships/tags" Target="../tags/tag112.xml"/><Relationship Id="rId8" Type="http://schemas.openxmlformats.org/officeDocument/2006/relationships/tags" Target="../tags/tag111.xml"/><Relationship Id="rId7" Type="http://schemas.openxmlformats.org/officeDocument/2006/relationships/tags" Target="../tags/tag110.xml"/><Relationship Id="rId6" Type="http://schemas.openxmlformats.org/officeDocument/2006/relationships/tags" Target="../tags/tag109.xml"/><Relationship Id="rId5" Type="http://schemas.openxmlformats.org/officeDocument/2006/relationships/tags" Target="../tags/tag108.xml"/><Relationship Id="rId4" Type="http://schemas.openxmlformats.org/officeDocument/2006/relationships/tags" Target="../tags/tag107.xml"/><Relationship Id="rId3" Type="http://schemas.openxmlformats.org/officeDocument/2006/relationships/tags" Target="../tags/tag106.xml"/><Relationship Id="rId2" Type="http://schemas.openxmlformats.org/officeDocument/2006/relationships/tags" Target="../tags/tag105.xml"/><Relationship Id="rId10" Type="http://schemas.openxmlformats.org/officeDocument/2006/relationships/image" Target="../media/image13.png"/><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9" Type="http://schemas.openxmlformats.org/officeDocument/2006/relationships/tags" Target="../tags/tag119.xml"/><Relationship Id="rId8" Type="http://schemas.openxmlformats.org/officeDocument/2006/relationships/tags" Target="../tags/tag118.xml"/><Relationship Id="rId7" Type="http://schemas.openxmlformats.org/officeDocument/2006/relationships/tags" Target="../tags/tag117.xml"/><Relationship Id="rId6" Type="http://schemas.openxmlformats.org/officeDocument/2006/relationships/tags" Target="../tags/tag116.xml"/><Relationship Id="rId5" Type="http://schemas.openxmlformats.org/officeDocument/2006/relationships/tags" Target="../tags/tag115.xml"/><Relationship Id="rId4" Type="http://schemas.openxmlformats.org/officeDocument/2006/relationships/tags" Target="../tags/tag114.xml"/><Relationship Id="rId3" Type="http://schemas.openxmlformats.org/officeDocument/2006/relationships/image" Target="../media/image18.png"/><Relationship Id="rId2" Type="http://schemas.openxmlformats.org/officeDocument/2006/relationships/tags" Target="../tags/tag113.xml"/><Relationship Id="rId10" Type="http://schemas.openxmlformats.org/officeDocument/2006/relationships/tags" Target="../tags/tag120.xml"/><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9" Type="http://schemas.openxmlformats.org/officeDocument/2006/relationships/tags" Target="../tags/tag127.xml"/><Relationship Id="rId8" Type="http://schemas.openxmlformats.org/officeDocument/2006/relationships/tags" Target="../tags/tag126.xml"/><Relationship Id="rId7" Type="http://schemas.openxmlformats.org/officeDocument/2006/relationships/tags" Target="../tags/tag125.xml"/><Relationship Id="rId6" Type="http://schemas.openxmlformats.org/officeDocument/2006/relationships/tags" Target="../tags/tag124.xml"/><Relationship Id="rId5" Type="http://schemas.openxmlformats.org/officeDocument/2006/relationships/tags" Target="../tags/tag123.xml"/><Relationship Id="rId4" Type="http://schemas.openxmlformats.org/officeDocument/2006/relationships/tags" Target="../tags/tag122.xml"/><Relationship Id="rId3" Type="http://schemas.openxmlformats.org/officeDocument/2006/relationships/image" Target="../media/image19.png"/><Relationship Id="rId2" Type="http://schemas.openxmlformats.org/officeDocument/2006/relationships/tags" Target="../tags/tag121.xml"/><Relationship Id="rId12" Type="http://schemas.openxmlformats.org/officeDocument/2006/relationships/tags" Target="../tags/tag130.xml"/><Relationship Id="rId11" Type="http://schemas.openxmlformats.org/officeDocument/2006/relationships/tags" Target="../tags/tag129.xml"/><Relationship Id="rId10" Type="http://schemas.openxmlformats.org/officeDocument/2006/relationships/tags" Target="../tags/tag128.xml"/><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9" Type="http://schemas.openxmlformats.org/officeDocument/2006/relationships/image" Target="../media/image21.png"/><Relationship Id="rId8" Type="http://schemas.openxmlformats.org/officeDocument/2006/relationships/tags" Target="../tags/tag136.xml"/><Relationship Id="rId7" Type="http://schemas.openxmlformats.org/officeDocument/2006/relationships/image" Target="../media/image20.png"/><Relationship Id="rId6" Type="http://schemas.openxmlformats.org/officeDocument/2006/relationships/tags" Target="../tags/tag135.xml"/><Relationship Id="rId5" Type="http://schemas.openxmlformats.org/officeDocument/2006/relationships/tags" Target="../tags/tag134.xml"/><Relationship Id="rId4" Type="http://schemas.openxmlformats.org/officeDocument/2006/relationships/tags" Target="../tags/tag133.xml"/><Relationship Id="rId3" Type="http://schemas.openxmlformats.org/officeDocument/2006/relationships/tags" Target="../tags/tag132.xml"/><Relationship Id="rId2" Type="http://schemas.openxmlformats.org/officeDocument/2006/relationships/tags" Target="../tags/tag131.xml"/><Relationship Id="rId11" Type="http://schemas.openxmlformats.org/officeDocument/2006/relationships/tags" Target="../tags/tag138.xml"/><Relationship Id="rId10" Type="http://schemas.openxmlformats.org/officeDocument/2006/relationships/tags" Target="../tags/tag137.xml"/><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solidFill>
          <a:schemeClr val="bg1"/>
        </a:solidFill>
        <a:effectLst/>
      </p:bgPr>
    </p:bg>
    <p:spTree>
      <p:nvGrpSpPr>
        <p:cNvPr id="1" name=""/>
        <p:cNvGrpSpPr/>
        <p:nvPr/>
      </p:nvGrpSpPr>
      <p:grpSpPr>
        <a:xfrm>
          <a:off x="0" y="0"/>
          <a:ext cx="0" cy="0"/>
          <a:chOff x="0" y="0"/>
          <a:chExt cx="0" cy="0"/>
        </a:xfrm>
      </p:grpSpPr>
      <p:pic>
        <p:nvPicPr>
          <p:cNvPr id="3075" name="图片 7"/>
          <p:cNvPicPr>
            <a:picLocks noChangeAspect="1"/>
          </p:cNvPicPr>
          <p:nvPr userDrawn="1"/>
        </p:nvPicPr>
        <p:blipFill>
          <a:blip r:embed="rId2"/>
          <a:stretch>
            <a:fillRect/>
          </a:stretch>
        </p:blipFill>
        <p:spPr>
          <a:xfrm>
            <a:off x="0" y="0"/>
            <a:ext cx="12192000" cy="6858000"/>
          </a:xfrm>
          <a:prstGeom prst="rect">
            <a:avLst/>
          </a:prstGeom>
          <a:noFill/>
          <a:ln w="9525">
            <a:noFill/>
          </a:ln>
        </p:spPr>
      </p:pic>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hasCustomPrompt="1"/>
          </p:nvPr>
        </p:nvSpPr>
        <p:spPr>
          <a:xfrm>
            <a:off x="1524000" y="3602038"/>
            <a:ext cx="9144000" cy="1655762"/>
          </a:xfrm>
        </p:spPr>
        <p:txBody>
          <a:bodyPr/>
          <a:lstStyle>
            <a:lvl1pPr marL="0" indent="0" algn="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单击以编辑母版副标题样式</a:t>
            </a:r>
            <a:endParaRPr lang="zh-CN" altLang="en-US" dirty="0"/>
          </a:p>
        </p:txBody>
      </p:sp>
      <p:sp>
        <p:nvSpPr>
          <p:cNvPr id="9" name="Rectangle 4"/>
          <p:cNvSpPr>
            <a:spLocks noGrp="1" noChangeArrowheads="1"/>
          </p:cNvSpPr>
          <p:nvPr>
            <p:ph type="dt" sz="half" idx="2"/>
          </p:nvPr>
        </p:nvSpPr>
        <p:spPr bwMode="auto">
          <a:xfrm>
            <a:off x="609600" y="6245225"/>
            <a:ext cx="2844800" cy="47625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 name="Rectangle 5"/>
          <p:cNvSpPr>
            <a:spLocks noGrp="1" noChangeArrowheads="1"/>
          </p:cNvSpPr>
          <p:nvPr>
            <p:ph type="ftr" sz="quarter" idx="3"/>
          </p:nvPr>
        </p:nvSpPr>
        <p:spPr bwMode="auto">
          <a:xfrm>
            <a:off x="4165600" y="6245225"/>
            <a:ext cx="3860800" cy="47625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1" name="Rectangle 6"/>
          <p:cNvSpPr>
            <a:spLocks noGrp="1" noChangeArrowheads="1"/>
          </p:cNvSpPr>
          <p:nvPr>
            <p:ph type="sldNum" sz="quarter" idx="4"/>
          </p:nvPr>
        </p:nvSpPr>
        <p:spPr bwMode="auto">
          <a:xfrm>
            <a:off x="8737600" y="6245225"/>
            <a:ext cx="2844800" cy="47625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E6D31B28-3B75-48EC-817B-583AA14D88C6}" type="slidenum">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ransition spd="slow" advClick="0" advTm="0">
    <p:random/>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zh-CN" sz="1400" b="0"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556F17D1-8D5E-4CFF-B688-992D981BB9B1}" type="slidenum">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ransition spd="slow" advClick="0" advTm="0">
    <p:random/>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2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hasCustomPrompt="1"/>
          </p:nvPr>
        </p:nvSpPr>
        <p:spPr>
          <a:xfrm>
            <a:off x="609600" y="274639"/>
            <a:ext cx="8026400" cy="5851525"/>
          </a:xfrm>
        </p:spPr>
        <p:txBody>
          <a:bodyPr vert="eaVert"/>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zh-CN" sz="1400" b="0"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556F17D1-8D5E-4CFF-B688-992D981BB9B1}" type="slidenum">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ransition spd="slow" advClick="0" advTm="0">
    <p:random/>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en-US" dirty="0"/>
          </a:p>
        </p:txBody>
      </p:sp>
      <p:sp>
        <p:nvSpPr>
          <p:cNvPr id="3" name="Subtitle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单击以编辑母版副标题样式</a:t>
            </a:r>
            <a:endParaRPr lang="en-US" dirty="0"/>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zh-CN"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zh-CN"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5F0CFCE5-06F3-437F-AD1F-E669799CB87D}" type="slidenum">
              <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ransition spd="slow" advClick="0" advTm="0">
    <p:random/>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idx="1" hasCustomPrompt="1"/>
          </p:nvPr>
        </p:nvSpPr>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zh-CN"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zh-CN"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5F0CFCE5-06F3-437F-AD1F-E669799CB87D}" type="slidenum">
              <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ransition spd="slow" advClick="0" advTm="0">
    <p:random/>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en-US" dirty="0"/>
          </a:p>
        </p:txBody>
      </p:sp>
      <p:sp>
        <p:nvSpPr>
          <p:cNvPr id="3" name="Text Placeholder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编辑母版文本样式</a:t>
            </a:r>
            <a:endParaRPr lang="zh-CN" altLang="en-US" smtClean="0"/>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zh-CN"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zh-CN"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5F0CFCE5-06F3-437F-AD1F-E669799CB87D}" type="slidenum">
              <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ransition spd="slow" advClick="0" advTm="0">
    <p:random/>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hasCustomPrompt="1"/>
          </p:nvPr>
        </p:nvSpPr>
        <p:spPr>
          <a:xfrm>
            <a:off x="838200" y="1825625"/>
            <a:ext cx="5181600" cy="4351338"/>
          </a:xfrm>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Content Placeholder 3"/>
          <p:cNvSpPr>
            <a:spLocks noGrp="1"/>
          </p:cNvSpPr>
          <p:nvPr>
            <p:ph sz="half" idx="2" hasCustomPrompt="1"/>
          </p:nvPr>
        </p:nvSpPr>
        <p:spPr>
          <a:xfrm>
            <a:off x="6172200" y="1825625"/>
            <a:ext cx="5181600" cy="4351338"/>
          </a:xfrm>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zh-CN"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zh-CN"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5F0CFCE5-06F3-437F-AD1F-E669799CB87D}" type="slidenum">
              <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ransition spd="slow" advClick="0" advTm="0">
    <p:random/>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endParaRPr lang="zh-CN" altLang="en-US" smtClean="0"/>
          </a:p>
        </p:txBody>
      </p:sp>
      <p:sp>
        <p:nvSpPr>
          <p:cNvPr id="4" name="Content Placeholder 3"/>
          <p:cNvSpPr>
            <a:spLocks noGrp="1"/>
          </p:cNvSpPr>
          <p:nvPr>
            <p:ph sz="half" idx="2" hasCustomPrompt="1"/>
          </p:nvPr>
        </p:nvSpPr>
        <p:spPr>
          <a:xfrm>
            <a:off x="839788" y="2505075"/>
            <a:ext cx="5157787" cy="3684588"/>
          </a:xfrm>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Text Placeholder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endParaRPr lang="zh-CN" altLang="en-US" smtClean="0"/>
          </a:p>
        </p:txBody>
      </p:sp>
      <p:sp>
        <p:nvSpPr>
          <p:cNvPr id="6" name="Content Placeholder 5"/>
          <p:cNvSpPr>
            <a:spLocks noGrp="1"/>
          </p:cNvSpPr>
          <p:nvPr>
            <p:ph sz="quarter" idx="4" hasCustomPrompt="1"/>
          </p:nvPr>
        </p:nvSpPr>
        <p:spPr>
          <a:xfrm>
            <a:off x="6172200" y="2505075"/>
            <a:ext cx="5183188" cy="3684588"/>
          </a:xfrm>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7" name="日期占位符 6"/>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zh-CN"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8" name="页脚占位符 7"/>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zh-CN"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9" name="灯片编号占位符 8"/>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5F0CFCE5-06F3-437F-AD1F-E669799CB87D}" type="slidenum">
              <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ransition spd="slow" advClick="0" advTm="0">
    <p:random/>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日期占位符 2"/>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zh-CN"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4" name="页脚占位符 3"/>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zh-CN"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5" name="灯片编号占位符 4"/>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5F0CFCE5-06F3-437F-AD1F-E669799CB87D}" type="slidenum">
              <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ransition spd="slow" advClick="0" advTm="0">
    <p:random/>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zh-CN"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3" name="页脚占位符 2"/>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zh-CN"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4" name="灯片编号占位符 3"/>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5F0CFCE5-06F3-437F-AD1F-E669799CB87D}" type="slidenum">
              <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ransition spd="slow" advClick="0" advTm="0">
    <p:random/>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Content Placeholder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Text Placeholder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endParaRPr lang="zh-CN" altLang="en-US" smtClean="0"/>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zh-CN"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zh-CN"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5F0CFCE5-06F3-437F-AD1F-E669799CB87D}" type="slidenum">
              <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ransition spd="slow" advClick="0" advTm="0">
    <p:random/>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hasCustomPrompt="1"/>
          </p:nvPr>
        </p:nvSpPr>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zh-CN" sz="1400" b="0"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556F17D1-8D5E-4CFF-B688-992D981BB9B1}" type="slidenum">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ransition spd="slow" advClick="0" advTm="0">
    <p:random/>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vert="horz" wrap="square" lIns="91440" tIns="45720" rIns="91440" bIns="45720" numCol="1" rtlCol="0" anchor="t" anchorCtr="0" compatLnSpc="1">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1" fontAlgn="base" latinLnBrk="0" hangingPunct="1">
              <a:lnSpc>
                <a:spcPct val="90000"/>
              </a:lnSpc>
              <a:spcBef>
                <a:spcPts val="1000"/>
              </a:spcBef>
              <a:spcAft>
                <a:spcPct val="0"/>
              </a:spcAft>
              <a:buClrTx/>
              <a:buSzTx/>
              <a:buFont typeface="Arial" panose="020B0604020202020204" pitchFamily="34" charset="0"/>
              <a:buNone/>
              <a:defRPr/>
            </a:pPr>
            <a:r>
              <a:rPr kumimoji="0" lang="zh-CN" altLang="en-US" sz="3200" b="0" i="0" u="none" strike="noStrike" kern="1200" cap="none" spc="0" normalizeH="0" baseline="0" noProof="0" smtClean="0">
                <a:ln>
                  <a:noFill/>
                </a:ln>
                <a:solidFill>
                  <a:schemeClr val="tx1"/>
                </a:solidFill>
                <a:effectLst/>
                <a:uLnTx/>
                <a:uFillTx/>
                <a:latin typeface="+mn-lt"/>
                <a:ea typeface="+mn-ea"/>
                <a:cs typeface="+mn-cs"/>
              </a:rPr>
              <a:t>单击图标添加图片</a:t>
            </a:r>
            <a:endParaRPr kumimoji="0" lang="en-US" sz="3200" b="0" i="0" u="none" strike="noStrike" kern="1200" cap="none" spc="0" normalizeH="0" baseline="0" noProof="0" dirty="0">
              <a:ln>
                <a:noFill/>
              </a:ln>
              <a:solidFill>
                <a:schemeClr val="tx1"/>
              </a:solidFill>
              <a:effectLst/>
              <a:uLnTx/>
              <a:uFillTx/>
              <a:latin typeface="+mn-lt"/>
              <a:ea typeface="+mn-ea"/>
              <a:cs typeface="+mn-cs"/>
            </a:endParaRPr>
          </a:p>
        </p:txBody>
      </p:sp>
      <p:sp>
        <p:nvSpPr>
          <p:cNvPr id="4" name="Text Placeholder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endParaRPr lang="zh-CN" altLang="en-US" smtClean="0"/>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zh-CN"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zh-CN"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5F0CFCE5-06F3-437F-AD1F-E669799CB87D}" type="slidenum">
              <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ransition spd="slow" advClick="0" advTm="0">
    <p:random/>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hasCustomPrompt="1"/>
          </p:nvPr>
        </p:nvSpPr>
        <p:spPr/>
        <p:txBody>
          <a:bodyPr vert="eaVert"/>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zh-CN"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zh-CN"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5F0CFCE5-06F3-437F-AD1F-E669799CB87D}" type="slidenum">
              <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ransition spd="slow" advClick="0" advTm="0">
    <p:random/>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hasCustomPrompt="1"/>
          </p:nvPr>
        </p:nvSpPr>
        <p:spPr>
          <a:xfrm>
            <a:off x="838200" y="365125"/>
            <a:ext cx="7734300" cy="5811838"/>
          </a:xfrm>
        </p:spPr>
        <p:txBody>
          <a:bodyPr vert="eaVert"/>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zh-CN"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zh-CN"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5F0CFCE5-06F3-437F-AD1F-E669799CB87D}" type="slidenum">
              <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ransition spd="slow" advClick="0" advTm="0">
    <p:random/>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711200" y="381000"/>
            <a:ext cx="10871200" cy="1112838"/>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hasCustomPrompt="1"/>
          </p:nvPr>
        </p:nvSpPr>
        <p:spPr>
          <a:xfrm>
            <a:off x="711200" y="1676400"/>
            <a:ext cx="5334000" cy="4191000"/>
          </a:xfrm>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quarter" idx="2" hasCustomPrompt="1"/>
          </p:nvPr>
        </p:nvSpPr>
        <p:spPr>
          <a:xfrm>
            <a:off x="6248400" y="1676400"/>
            <a:ext cx="5334000" cy="2019300"/>
          </a:xfrm>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内容占位符 4"/>
          <p:cNvSpPr>
            <a:spLocks noGrp="1"/>
          </p:cNvSpPr>
          <p:nvPr>
            <p:ph sz="quarter" idx="3" hasCustomPrompt="1"/>
          </p:nvPr>
        </p:nvSpPr>
        <p:spPr>
          <a:xfrm>
            <a:off x="6248400" y="3848100"/>
            <a:ext cx="5334000" cy="2019300"/>
          </a:xfrm>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8" name="日期占位符 5"/>
          <p:cNvSpPr>
            <a:spLocks noGrp="1"/>
          </p:cNvSpPr>
          <p:nvPr>
            <p:ph type="dt" sz="half" idx="12"/>
          </p:nvPr>
        </p:nvSpPr>
        <p:spPr>
          <a:xfrm>
            <a:off x="609600" y="6019800"/>
            <a:ext cx="2844800" cy="476250"/>
          </a:xfrm>
          <a:prstGeom prst="rect">
            <a:avLst/>
          </a:prstGeom>
        </p:spPr>
        <p:txBody>
          <a:bodyPr vert="horz" lIns="91440" tIns="45720" rIns="91440" bIns="45720" rtlCol="0" anchor="ctr"/>
          <a:lstStyle>
            <a:lvl1pPr>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zh-CN"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9" name="页脚占位符 6"/>
          <p:cNvSpPr>
            <a:spLocks noGrp="1"/>
          </p:cNvSpPr>
          <p:nvPr>
            <p:ph type="ftr" sz="quarter" idx="13"/>
          </p:nvPr>
        </p:nvSpPr>
        <p:spPr>
          <a:xfrm>
            <a:off x="4165600" y="6019800"/>
            <a:ext cx="3860800" cy="476250"/>
          </a:xfrm>
          <a:prstGeom prst="rect">
            <a:avLst/>
          </a:prstGeom>
        </p:spPr>
        <p:txBody>
          <a:bodyPr vert="horz" lIns="91440" tIns="45720" rIns="91440" bIns="45720" rtlCol="0" anchor="ctr"/>
          <a:lstStyle>
            <a:lvl1pPr>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zh-CN"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10" name="灯片编号占位符 7"/>
          <p:cNvSpPr>
            <a:spLocks noGrp="1"/>
          </p:cNvSpPr>
          <p:nvPr>
            <p:ph type="sldNum" sz="quarter" idx="4"/>
          </p:nvPr>
        </p:nvSpPr>
        <p:spPr>
          <a:xfrm>
            <a:off x="8737600" y="6019800"/>
            <a:ext cx="2844800" cy="476250"/>
          </a:xfrm>
          <a:prstGeom prst="rect">
            <a:avLst/>
          </a:prstGeom>
        </p:spPr>
        <p:txBody>
          <a:bodyPr vert="horz" lIns="91440" tIns="45720" rIns="91440" bIns="45720" rtlCol="0" anchor="ctr"/>
          <a:lstStyle>
            <a:lvl1pPr>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5D437730-7051-4044-B692-111F9E7792EE}" type="slidenum">
              <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ransition spd="slow" advClick="0" advTm="0">
    <p:random/>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type="txAndObj" preserve="1">
  <p:cSld name="标题，文本与内容">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711200" y="381000"/>
            <a:ext cx="10871200" cy="1112838"/>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hasCustomPrompt="1"/>
          </p:nvPr>
        </p:nvSpPr>
        <p:spPr>
          <a:xfrm>
            <a:off x="711200" y="1676400"/>
            <a:ext cx="5334000" cy="4191000"/>
          </a:xfrm>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hasCustomPrompt="1"/>
          </p:nvPr>
        </p:nvSpPr>
        <p:spPr>
          <a:xfrm>
            <a:off x="6248400" y="1676400"/>
            <a:ext cx="5334000" cy="4191000"/>
          </a:xfrm>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8" name="日期占位符 4"/>
          <p:cNvSpPr>
            <a:spLocks noGrp="1"/>
          </p:cNvSpPr>
          <p:nvPr>
            <p:ph type="dt" sz="half" idx="12"/>
          </p:nvPr>
        </p:nvSpPr>
        <p:spPr>
          <a:xfrm>
            <a:off x="609600" y="6019800"/>
            <a:ext cx="2844800" cy="476250"/>
          </a:xfrm>
          <a:prstGeom prst="rect">
            <a:avLst/>
          </a:prstGeom>
        </p:spPr>
        <p:txBody>
          <a:bodyPr vert="horz" lIns="91440" tIns="45720" rIns="91440" bIns="45720" rtlCol="0" anchor="ctr"/>
          <a:lstStyle>
            <a:lvl1pPr>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zh-CN"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9" name="页脚占位符 5"/>
          <p:cNvSpPr>
            <a:spLocks noGrp="1"/>
          </p:cNvSpPr>
          <p:nvPr>
            <p:ph type="ftr" sz="quarter" idx="3"/>
          </p:nvPr>
        </p:nvSpPr>
        <p:spPr>
          <a:xfrm>
            <a:off x="4165600" y="6019800"/>
            <a:ext cx="3860800" cy="476250"/>
          </a:xfrm>
          <a:prstGeom prst="rect">
            <a:avLst/>
          </a:prstGeom>
        </p:spPr>
        <p:txBody>
          <a:bodyPr vert="horz" lIns="91440" tIns="45720" rIns="91440" bIns="45720" rtlCol="0" anchor="ctr"/>
          <a:lstStyle>
            <a:lvl1pPr>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zh-CN"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10" name="灯片编号占位符 6"/>
          <p:cNvSpPr>
            <a:spLocks noGrp="1"/>
          </p:cNvSpPr>
          <p:nvPr>
            <p:ph type="sldNum" sz="quarter" idx="4"/>
          </p:nvPr>
        </p:nvSpPr>
        <p:spPr>
          <a:xfrm>
            <a:off x="8737600" y="6019800"/>
            <a:ext cx="2844800" cy="476250"/>
          </a:xfrm>
          <a:prstGeom prst="rect">
            <a:avLst/>
          </a:prstGeom>
        </p:spPr>
        <p:txBody>
          <a:bodyPr vert="horz" lIns="91440" tIns="45720" rIns="91440" bIns="45720" rtlCol="0" anchor="ctr"/>
          <a:lstStyle>
            <a:lvl1pPr>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9384E867-3765-4B81-BAC9-9D3B7C69C521}" type="slidenum">
              <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ransition spd="slow" advClick="0" advTm="0">
    <p:random/>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type="fourObj" preserve="1">
  <p:cSld name="标题和四项内容">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sz="quarter"/>
          </p:nvPr>
        </p:nvSpPr>
        <p:spPr>
          <a:xfrm>
            <a:off x="711200" y="381000"/>
            <a:ext cx="10871200" cy="1112838"/>
          </a:xfrm>
        </p:spPr>
        <p:txBody>
          <a:bodyPr/>
          <a:lstStyle/>
          <a:p>
            <a:r>
              <a:rPr lang="zh-CN" altLang="en-US" smtClean="0"/>
              <a:t>单击此处编辑母版标题样式</a:t>
            </a:r>
            <a:endParaRPr lang="zh-CN" altLang="en-US"/>
          </a:p>
        </p:txBody>
      </p:sp>
      <p:sp>
        <p:nvSpPr>
          <p:cNvPr id="3" name="内容占位符 2"/>
          <p:cNvSpPr>
            <a:spLocks noGrp="1"/>
          </p:cNvSpPr>
          <p:nvPr>
            <p:ph sz="quarter" idx="1" hasCustomPrompt="1"/>
          </p:nvPr>
        </p:nvSpPr>
        <p:spPr>
          <a:xfrm>
            <a:off x="711200" y="1676400"/>
            <a:ext cx="5334000" cy="2019300"/>
          </a:xfrm>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quarter" idx="2" hasCustomPrompt="1"/>
          </p:nvPr>
        </p:nvSpPr>
        <p:spPr>
          <a:xfrm>
            <a:off x="6248400" y="1676400"/>
            <a:ext cx="5334000" cy="2019300"/>
          </a:xfrm>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内容占位符 4"/>
          <p:cNvSpPr>
            <a:spLocks noGrp="1"/>
          </p:cNvSpPr>
          <p:nvPr>
            <p:ph sz="quarter" idx="3" hasCustomPrompt="1"/>
          </p:nvPr>
        </p:nvSpPr>
        <p:spPr>
          <a:xfrm>
            <a:off x="711200" y="3848100"/>
            <a:ext cx="5334000" cy="2019300"/>
          </a:xfrm>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内容占位符 5"/>
          <p:cNvSpPr>
            <a:spLocks noGrp="1"/>
          </p:cNvSpPr>
          <p:nvPr>
            <p:ph sz="quarter" idx="4" hasCustomPrompt="1"/>
          </p:nvPr>
        </p:nvSpPr>
        <p:spPr>
          <a:xfrm>
            <a:off x="6248400" y="3848100"/>
            <a:ext cx="5334000" cy="2019300"/>
          </a:xfrm>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8" name="日期占位符 6"/>
          <p:cNvSpPr>
            <a:spLocks noGrp="1"/>
          </p:cNvSpPr>
          <p:nvPr>
            <p:ph type="dt" sz="half" idx="12"/>
          </p:nvPr>
        </p:nvSpPr>
        <p:spPr>
          <a:xfrm>
            <a:off x="609600" y="6019800"/>
            <a:ext cx="2844800" cy="476250"/>
          </a:xfrm>
          <a:prstGeom prst="rect">
            <a:avLst/>
          </a:prstGeom>
        </p:spPr>
        <p:txBody>
          <a:bodyPr vert="horz" lIns="91440" tIns="45720" rIns="91440" bIns="45720" rtlCol="0" anchor="ctr"/>
          <a:lstStyle>
            <a:lvl1pPr>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zh-CN"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9" name="页脚占位符 7"/>
          <p:cNvSpPr>
            <a:spLocks noGrp="1"/>
          </p:cNvSpPr>
          <p:nvPr>
            <p:ph type="ftr" sz="quarter" idx="13"/>
          </p:nvPr>
        </p:nvSpPr>
        <p:spPr>
          <a:xfrm>
            <a:off x="4165600" y="6019800"/>
            <a:ext cx="3860800" cy="476250"/>
          </a:xfrm>
          <a:prstGeom prst="rect">
            <a:avLst/>
          </a:prstGeom>
        </p:spPr>
        <p:txBody>
          <a:bodyPr vert="horz" lIns="91440" tIns="45720" rIns="91440" bIns="45720" rtlCol="0" anchor="ctr"/>
          <a:lstStyle>
            <a:lvl1pPr>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zh-CN"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10" name="灯片编号占位符 8"/>
          <p:cNvSpPr>
            <a:spLocks noGrp="1"/>
          </p:cNvSpPr>
          <p:nvPr>
            <p:ph type="sldNum" sz="quarter" idx="14"/>
          </p:nvPr>
        </p:nvSpPr>
        <p:spPr>
          <a:xfrm>
            <a:off x="8737600" y="6019800"/>
            <a:ext cx="2844800" cy="476250"/>
          </a:xfrm>
          <a:prstGeom prst="rect">
            <a:avLst/>
          </a:prstGeom>
        </p:spPr>
        <p:txBody>
          <a:bodyPr vert="horz" lIns="91440" tIns="45720" rIns="91440" bIns="45720" rtlCol="0" anchor="ctr"/>
          <a:lstStyle>
            <a:lvl1pPr>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8E9290E5-4DB4-47DD-91EA-5DE5DAD00D8E}" type="slidenum">
              <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ransition spd="slow" advClick="0" advTm="0">
    <p:random/>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type="objOnly" preserve="1">
  <p:cSld name="内容">
    <p:bg>
      <p:bgPr>
        <a:solidFill>
          <a:schemeClr val="bg1"/>
        </a:solidFill>
        <a:effectLst/>
      </p:bgPr>
    </p:bg>
    <p:spTree>
      <p:nvGrpSpPr>
        <p:cNvPr id="1" name=""/>
        <p:cNvGrpSpPr/>
        <p:nvPr/>
      </p:nvGrpSpPr>
      <p:grpSpPr>
        <a:xfrm>
          <a:off x="0" y="0"/>
          <a:ext cx="0" cy="0"/>
          <a:chOff x="0" y="0"/>
          <a:chExt cx="0" cy="0"/>
        </a:xfrm>
      </p:grpSpPr>
      <p:sp>
        <p:nvSpPr>
          <p:cNvPr id="2" name="内容占位符 1"/>
          <p:cNvSpPr>
            <a:spLocks noGrp="1"/>
          </p:cNvSpPr>
          <p:nvPr>
            <p:ph hasCustomPrompt="1"/>
          </p:nvPr>
        </p:nvSpPr>
        <p:spPr>
          <a:xfrm>
            <a:off x="711200" y="381000"/>
            <a:ext cx="10871200" cy="5486400"/>
          </a:xfrm>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8" name="日期占位符 2"/>
          <p:cNvSpPr>
            <a:spLocks noGrp="1"/>
          </p:cNvSpPr>
          <p:nvPr>
            <p:ph type="dt" sz="half" idx="2"/>
          </p:nvPr>
        </p:nvSpPr>
        <p:spPr>
          <a:xfrm>
            <a:off x="609600" y="6019800"/>
            <a:ext cx="2844800" cy="476250"/>
          </a:xfrm>
          <a:prstGeom prst="rect">
            <a:avLst/>
          </a:prstGeom>
        </p:spPr>
        <p:txBody>
          <a:bodyPr vert="horz" lIns="91440" tIns="45720" rIns="91440" bIns="45720" rtlCol="0" anchor="ctr"/>
          <a:lstStyle>
            <a:lvl1pPr>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zh-CN"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9" name="页脚占位符 3"/>
          <p:cNvSpPr>
            <a:spLocks noGrp="1"/>
          </p:cNvSpPr>
          <p:nvPr>
            <p:ph type="ftr" sz="quarter" idx="3"/>
          </p:nvPr>
        </p:nvSpPr>
        <p:spPr>
          <a:xfrm>
            <a:off x="4165600" y="6019800"/>
            <a:ext cx="3860800" cy="476250"/>
          </a:xfrm>
          <a:prstGeom prst="rect">
            <a:avLst/>
          </a:prstGeom>
        </p:spPr>
        <p:txBody>
          <a:bodyPr vert="horz" lIns="91440" tIns="45720" rIns="91440" bIns="45720" rtlCol="0" anchor="ctr"/>
          <a:lstStyle>
            <a:lvl1pPr>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zh-CN"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10" name="灯片编号占位符 4"/>
          <p:cNvSpPr>
            <a:spLocks noGrp="1"/>
          </p:cNvSpPr>
          <p:nvPr>
            <p:ph type="sldNum" sz="quarter" idx="4"/>
          </p:nvPr>
        </p:nvSpPr>
        <p:spPr>
          <a:xfrm>
            <a:off x="8737600" y="6019800"/>
            <a:ext cx="2844800" cy="476250"/>
          </a:xfrm>
          <a:prstGeom prst="rect">
            <a:avLst/>
          </a:prstGeom>
        </p:spPr>
        <p:txBody>
          <a:bodyPr vert="horz" lIns="91440" tIns="45720" rIns="91440" bIns="45720" rtlCol="0" anchor="ctr"/>
          <a:lstStyle>
            <a:lvl1pPr>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4B999372-49D9-49C5-AB94-F9D14F764E70}" type="slidenum">
              <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ransition spd="slow" advClick="0" advTm="0">
    <p:random/>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标题幻灯片">
    <p:bg>
      <p:bgPr>
        <a:solidFill>
          <a:schemeClr val="bg1"/>
        </a:solidFill>
        <a:effectLst/>
      </p:bgPr>
    </p:bg>
    <p:spTree>
      <p:nvGrpSpPr>
        <p:cNvPr id="1" name=""/>
        <p:cNvGrpSpPr/>
        <p:nvPr/>
      </p:nvGrpSpPr>
      <p:grpSpPr>
        <a:xfrm>
          <a:off x="0" y="0"/>
          <a:ext cx="0" cy="0"/>
          <a:chOff x="0" y="0"/>
          <a:chExt cx="0" cy="0"/>
        </a:xfrm>
      </p:grpSpPr>
      <p:pic>
        <p:nvPicPr>
          <p:cNvPr id="5123" name="图片 7"/>
          <p:cNvPicPr>
            <a:picLocks noChangeAspect="1"/>
          </p:cNvPicPr>
          <p:nvPr/>
        </p:nvPicPr>
        <p:blipFill>
          <a:blip r:embed="rId2"/>
          <a:stretch>
            <a:fillRect/>
          </a:stretch>
        </p:blipFill>
        <p:spPr>
          <a:xfrm>
            <a:off x="0" y="0"/>
            <a:ext cx="12192000" cy="6858000"/>
          </a:xfrm>
          <a:prstGeom prst="rect">
            <a:avLst/>
          </a:prstGeom>
          <a:noFill/>
          <a:ln w="9525">
            <a:noFill/>
          </a:ln>
        </p:spPr>
      </p:pic>
      <p:sp>
        <p:nvSpPr>
          <p:cNvPr id="2" name="标题 1"/>
          <p:cNvSpPr>
            <a:spLocks noGrp="1"/>
          </p:cNvSpPr>
          <p:nvPr>
            <p:ph type="ctrTitle"/>
          </p:nvPr>
        </p:nvSpPr>
        <p:spPr>
          <a:xfrm>
            <a:off x="1524000" y="1122363"/>
            <a:ext cx="9144000" cy="2387600"/>
          </a:xfrm>
        </p:spPr>
        <p:txBody>
          <a:bodyPr anchor="b"/>
          <a:lstStyle>
            <a:lvl1pPr algn="ctr">
              <a:defRPr sz="6000"/>
            </a:lvl1pPr>
          </a:lstStyle>
          <a:p>
            <a:pPr fontAlgn="base"/>
            <a:r>
              <a:rPr lang="zh-CN" altLang="en-US" strike="noStrike" noProof="1" smtClean="0"/>
              <a:t>单击此处编辑母版标题样式</a:t>
            </a:r>
            <a:endParaRPr lang="zh-CN" altLang="en-US" strike="noStrike" noProof="1"/>
          </a:p>
        </p:txBody>
      </p:sp>
      <p:sp>
        <p:nvSpPr>
          <p:cNvPr id="3" name="副标题 2"/>
          <p:cNvSpPr>
            <a:spLocks noGrp="1"/>
          </p:cNvSpPr>
          <p:nvPr>
            <p:ph type="subTitle" idx="1" hasCustomPrompt="1"/>
          </p:nvPr>
        </p:nvSpPr>
        <p:spPr>
          <a:xfrm>
            <a:off x="1524000" y="3602038"/>
            <a:ext cx="9144000" cy="1655762"/>
          </a:xfrm>
        </p:spPr>
        <p:txBody>
          <a:bodyPr/>
          <a:lstStyle>
            <a:lvl1pPr marL="0" indent="0" algn="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fontAlgn="base"/>
            <a:r>
              <a:rPr lang="zh-CN" altLang="en-US" strike="noStrike" noProof="1" smtClean="0"/>
              <a:t>单击以编辑母版副标题样式</a:t>
            </a:r>
            <a:endParaRPr lang="zh-CN" altLang="en-US" strike="noStrike" noProof="1"/>
          </a:p>
        </p:txBody>
      </p:sp>
      <p:sp>
        <p:nvSpPr>
          <p:cNvPr id="9" name="Rectangle 4"/>
          <p:cNvSpPr>
            <a:spLocks noGrp="1" noChangeArrowheads="1"/>
          </p:cNvSpPr>
          <p:nvPr>
            <p:ph type="dt" sz="half" idx="2"/>
          </p:nvPr>
        </p:nvSpPr>
        <p:spPr bwMode="auto">
          <a:xfrm>
            <a:off x="609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 name="Rectangle 5"/>
          <p:cNvSpPr>
            <a:spLocks noGrp="1" noChangeArrowheads="1"/>
          </p:cNvSpPr>
          <p:nvPr>
            <p:ph type="ftr" sz="quarter" idx="3"/>
          </p:nvPr>
        </p:nvSpPr>
        <p:spPr bwMode="auto">
          <a:xfrm>
            <a:off x="4165600" y="6245225"/>
            <a:ext cx="3860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1" name="Rectangle 6"/>
          <p:cNvSpPr>
            <a:spLocks noGrp="1" noChangeArrowheads="1"/>
          </p:cNvSpPr>
          <p:nvPr>
            <p:ph type="sldNum" sz="quarter" idx="4"/>
          </p:nvPr>
        </p:nvSpPr>
        <p:spPr bwMode="auto">
          <a:xfrm>
            <a:off x="8737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E6D31B28-3B75-48EC-817B-583AA14D88C6}" type="slidenum">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hasCustomPrompt="1"/>
          </p:nvPr>
        </p:nvSpPr>
        <p:spPr/>
        <p:txBody>
          <a:bodyPr/>
          <a:lstStyle/>
          <a:p>
            <a:pPr lvl="0" fontAlgn="base"/>
            <a:r>
              <a:rPr lang="zh-CN" altLang="en-US" strike="noStrike" noProof="1" smtClean="0"/>
              <a:t>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zh-CN" sz="1400" b="0"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556F17D1-8D5E-4CFF-B688-992D981BB9B1}" type="slidenum">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节标题">
    <p:bg>
      <p:bgPr>
        <a:solidFill>
          <a:schemeClr val="bg1"/>
        </a:solidFill>
        <a:effectLst/>
      </p:bgPr>
    </p:bg>
    <p:spTree>
      <p:nvGrpSpPr>
        <p:cNvPr id="1" name=""/>
        <p:cNvGrpSpPr/>
        <p:nvPr/>
      </p:nvGrpSpPr>
      <p:grpSpPr>
        <a:xfrm>
          <a:off x="0" y="0"/>
          <a:ext cx="0" cy="0"/>
          <a:chOff x="0" y="0"/>
          <a:chExt cx="0" cy="0"/>
        </a:xfrm>
      </p:grpSpPr>
      <p:pic>
        <p:nvPicPr>
          <p:cNvPr id="6147" name="图片 2"/>
          <p:cNvPicPr>
            <a:picLocks noChangeAspect="1"/>
          </p:cNvPicPr>
          <p:nvPr/>
        </p:nvPicPr>
        <p:blipFill>
          <a:blip r:embed="rId2"/>
          <a:stretch>
            <a:fillRect/>
          </a:stretch>
        </p:blipFill>
        <p:spPr>
          <a:xfrm>
            <a:off x="0" y="0"/>
            <a:ext cx="12192000" cy="6858000"/>
          </a:xfrm>
          <a:prstGeom prst="rect">
            <a:avLst/>
          </a:prstGeom>
          <a:noFill/>
          <a:ln w="9525">
            <a:noFill/>
          </a:ln>
        </p:spPr>
      </p:pic>
      <p:sp>
        <p:nvSpPr>
          <p:cNvPr id="2" name="标题 1"/>
          <p:cNvSpPr>
            <a:spLocks noGrp="1"/>
          </p:cNvSpPr>
          <p:nvPr>
            <p:ph type="title"/>
          </p:nvPr>
        </p:nvSpPr>
        <p:spPr>
          <a:xfrm>
            <a:off x="831851" y="1052737"/>
            <a:ext cx="10515600" cy="1895946"/>
          </a:xfrm>
        </p:spPr>
        <p:txBody>
          <a:bodyPr anchor="b"/>
          <a:lstStyle>
            <a:lvl1pPr algn="r">
              <a:defRPr sz="6000"/>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hasCustomPrompt="1"/>
          </p:nvPr>
        </p:nvSpPr>
        <p:spPr>
          <a:xfrm>
            <a:off x="831851" y="3140968"/>
            <a:ext cx="10515600" cy="2948683"/>
          </a:xfrm>
        </p:spPr>
        <p:txBody>
          <a:bodyPr/>
          <a:lstStyle>
            <a:lvl1pPr marL="0" indent="0" algn="r">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fontAlgn="base"/>
            <a:r>
              <a:rPr lang="zh-CN" altLang="en-US" strike="noStrike" noProof="1" smtClean="0"/>
              <a:t>编辑母版文本样式</a:t>
            </a:r>
            <a:endParaRPr lang="zh-CN" altLang="en-US" strike="noStrike" noProof="1" smtClean="0"/>
          </a:p>
        </p:txBody>
      </p:sp>
      <p:sp>
        <p:nvSpPr>
          <p:cNvPr id="9" name="Rectangle 4"/>
          <p:cNvSpPr>
            <a:spLocks noGrp="1" noChangeArrowheads="1"/>
          </p:cNvSpPr>
          <p:nvPr>
            <p:ph type="dt" sz="half" idx="2"/>
          </p:nvPr>
        </p:nvSpPr>
        <p:spPr bwMode="auto">
          <a:xfrm>
            <a:off x="609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 name="Rectangle 5"/>
          <p:cNvSpPr>
            <a:spLocks noGrp="1" noChangeArrowheads="1"/>
          </p:cNvSpPr>
          <p:nvPr>
            <p:ph type="ftr" sz="quarter" idx="3"/>
          </p:nvPr>
        </p:nvSpPr>
        <p:spPr bwMode="auto">
          <a:xfrm>
            <a:off x="4165600" y="6245225"/>
            <a:ext cx="3860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1" name="Rectangle 6"/>
          <p:cNvSpPr>
            <a:spLocks noGrp="1" noChangeArrowheads="1"/>
          </p:cNvSpPr>
          <p:nvPr>
            <p:ph type="sldNum" sz="quarter" idx="4"/>
          </p:nvPr>
        </p:nvSpPr>
        <p:spPr bwMode="auto">
          <a:xfrm>
            <a:off x="8737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8C720DEB-4A2B-402C-A71D-DA48BABAEF09}" type="slidenum">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bg>
      <p:bgPr>
        <a:solidFill>
          <a:schemeClr val="bg1"/>
        </a:solidFill>
        <a:effectLst/>
      </p:bgPr>
    </p:bg>
    <p:spTree>
      <p:nvGrpSpPr>
        <p:cNvPr id="1" name=""/>
        <p:cNvGrpSpPr/>
        <p:nvPr/>
      </p:nvGrpSpPr>
      <p:grpSpPr>
        <a:xfrm>
          <a:off x="0" y="0"/>
          <a:ext cx="0" cy="0"/>
          <a:chOff x="0" y="0"/>
          <a:chExt cx="0" cy="0"/>
        </a:xfrm>
      </p:grpSpPr>
      <p:pic>
        <p:nvPicPr>
          <p:cNvPr id="4099" name="图片 2"/>
          <p:cNvPicPr>
            <a:picLocks noChangeAspect="1"/>
          </p:cNvPicPr>
          <p:nvPr userDrawn="1"/>
        </p:nvPicPr>
        <p:blipFill>
          <a:blip r:embed="rId2"/>
          <a:stretch>
            <a:fillRect/>
          </a:stretch>
        </p:blipFill>
        <p:spPr>
          <a:xfrm>
            <a:off x="0" y="0"/>
            <a:ext cx="12192000" cy="6858000"/>
          </a:xfrm>
          <a:prstGeom prst="rect">
            <a:avLst/>
          </a:prstGeom>
          <a:noFill/>
          <a:ln w="9525">
            <a:noFill/>
          </a:ln>
        </p:spPr>
      </p:pic>
      <p:sp>
        <p:nvSpPr>
          <p:cNvPr id="2" name="标题 1"/>
          <p:cNvSpPr>
            <a:spLocks noGrp="1"/>
          </p:cNvSpPr>
          <p:nvPr>
            <p:ph type="title"/>
          </p:nvPr>
        </p:nvSpPr>
        <p:spPr>
          <a:xfrm>
            <a:off x="831851" y="1052737"/>
            <a:ext cx="10515600" cy="1895946"/>
          </a:xfrm>
        </p:spPr>
        <p:txBody>
          <a:bodyPr anchor="b"/>
          <a:lstStyle>
            <a:lvl1pPr algn="r">
              <a:defRPr sz="6000"/>
            </a:lvl1pPr>
          </a:lstStyle>
          <a:p>
            <a:r>
              <a:rPr lang="zh-CN" altLang="en-US" dirty="0" smtClean="0"/>
              <a:t>单击此处编辑母版标题样式</a:t>
            </a:r>
            <a:endParaRPr lang="zh-CN" altLang="en-US" dirty="0"/>
          </a:p>
        </p:txBody>
      </p:sp>
      <p:sp>
        <p:nvSpPr>
          <p:cNvPr id="3" name="文本占位符 2"/>
          <p:cNvSpPr>
            <a:spLocks noGrp="1"/>
          </p:cNvSpPr>
          <p:nvPr>
            <p:ph type="body" idx="1" hasCustomPrompt="1"/>
          </p:nvPr>
        </p:nvSpPr>
        <p:spPr>
          <a:xfrm>
            <a:off x="831851" y="3140968"/>
            <a:ext cx="10515600" cy="2948683"/>
          </a:xfrm>
        </p:spPr>
        <p:txBody>
          <a:bodyPr/>
          <a:lstStyle>
            <a:lvl1pPr marL="0" indent="0" algn="r">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dirty="0" smtClean="0"/>
              <a:t>编辑母版文本样式</a:t>
            </a:r>
            <a:endParaRPr lang="zh-CN" altLang="en-US" dirty="0" smtClean="0"/>
          </a:p>
        </p:txBody>
      </p:sp>
      <p:sp>
        <p:nvSpPr>
          <p:cNvPr id="9" name="Rectangle 4"/>
          <p:cNvSpPr>
            <a:spLocks noGrp="1" noChangeArrowheads="1"/>
          </p:cNvSpPr>
          <p:nvPr>
            <p:ph type="dt" sz="half" idx="2"/>
          </p:nvPr>
        </p:nvSpPr>
        <p:spPr bwMode="auto">
          <a:xfrm>
            <a:off x="609600" y="6245225"/>
            <a:ext cx="2844800" cy="47625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 name="Rectangle 5"/>
          <p:cNvSpPr>
            <a:spLocks noGrp="1" noChangeArrowheads="1"/>
          </p:cNvSpPr>
          <p:nvPr>
            <p:ph type="ftr" sz="quarter" idx="3"/>
          </p:nvPr>
        </p:nvSpPr>
        <p:spPr bwMode="auto">
          <a:xfrm>
            <a:off x="4165600" y="6245225"/>
            <a:ext cx="3860800" cy="47625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1" name="Rectangle 6"/>
          <p:cNvSpPr>
            <a:spLocks noGrp="1" noChangeArrowheads="1"/>
          </p:cNvSpPr>
          <p:nvPr>
            <p:ph type="sldNum" sz="quarter" idx="4"/>
          </p:nvPr>
        </p:nvSpPr>
        <p:spPr bwMode="auto">
          <a:xfrm>
            <a:off x="8737600" y="6245225"/>
            <a:ext cx="2844800" cy="47625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8C720DEB-4A2B-402C-A71D-DA48BABAEF09}" type="slidenum">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ransition spd="slow" advClick="0" advTm="0">
    <p:random/>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hasCustomPrompt="1"/>
          </p:nvPr>
        </p:nvSpPr>
        <p:spPr>
          <a:xfrm>
            <a:off x="609600" y="1600201"/>
            <a:ext cx="5384800" cy="4525963"/>
          </a:xfrm>
        </p:spPr>
        <p:txBody>
          <a:bodyPr/>
          <a:lstStyle/>
          <a:p>
            <a:pPr lvl="0" fontAlgn="base"/>
            <a:r>
              <a:rPr lang="zh-CN" altLang="en-US" strike="noStrike" noProof="1" smtClean="0"/>
              <a:t>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hasCustomPrompt="1"/>
          </p:nvPr>
        </p:nvSpPr>
        <p:spPr>
          <a:xfrm>
            <a:off x="6197600" y="1600201"/>
            <a:ext cx="5384800" cy="4525963"/>
          </a:xfrm>
        </p:spPr>
        <p:txBody>
          <a:bodyPr/>
          <a:lstStyle/>
          <a:p>
            <a:pPr lvl="0" fontAlgn="base"/>
            <a:r>
              <a:rPr lang="zh-CN" altLang="en-US" strike="noStrike" noProof="1" smtClean="0"/>
              <a:t>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zh-CN" sz="1400" b="0"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556F17D1-8D5E-4CFF-B688-992D981BB9B1}" type="slidenum">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40317" y="365126"/>
            <a:ext cx="10515600" cy="1325563"/>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hasCustomPrompt="1"/>
          </p:nvPr>
        </p:nvSpPr>
        <p:spPr>
          <a:xfrm>
            <a:off x="840318" y="1681163"/>
            <a:ext cx="515831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smtClean="0"/>
              <a:t>编辑母版文本样式</a:t>
            </a:r>
            <a:endParaRPr lang="zh-CN" altLang="en-US" strike="noStrike" noProof="1" smtClean="0"/>
          </a:p>
        </p:txBody>
      </p:sp>
      <p:sp>
        <p:nvSpPr>
          <p:cNvPr id="4" name="内容占位符 3"/>
          <p:cNvSpPr>
            <a:spLocks noGrp="1"/>
          </p:cNvSpPr>
          <p:nvPr>
            <p:ph sz="half" idx="2" hasCustomPrompt="1"/>
          </p:nvPr>
        </p:nvSpPr>
        <p:spPr>
          <a:xfrm>
            <a:off x="840318" y="2505075"/>
            <a:ext cx="5158316" cy="3684588"/>
          </a:xfrm>
        </p:spPr>
        <p:txBody>
          <a:bodyPr/>
          <a:lstStyle/>
          <a:p>
            <a:pPr lvl="0" fontAlgn="base"/>
            <a:r>
              <a:rPr lang="zh-CN" altLang="en-US" strike="noStrike" noProof="1" smtClean="0"/>
              <a:t>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hasCustomPrompt="1"/>
          </p:nvPr>
        </p:nvSpPr>
        <p:spPr>
          <a:xfrm>
            <a:off x="6172200" y="1681163"/>
            <a:ext cx="518371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smtClean="0"/>
              <a:t>编辑母版文本样式</a:t>
            </a:r>
            <a:endParaRPr lang="zh-CN" altLang="en-US" strike="noStrike" noProof="1" smtClean="0"/>
          </a:p>
        </p:txBody>
      </p:sp>
      <p:sp>
        <p:nvSpPr>
          <p:cNvPr id="6" name="内容占位符 5"/>
          <p:cNvSpPr>
            <a:spLocks noGrp="1"/>
          </p:cNvSpPr>
          <p:nvPr>
            <p:ph sz="quarter" idx="4" hasCustomPrompt="1"/>
          </p:nvPr>
        </p:nvSpPr>
        <p:spPr>
          <a:xfrm>
            <a:off x="6172200" y="2505075"/>
            <a:ext cx="5183717" cy="3684588"/>
          </a:xfrm>
        </p:spPr>
        <p:txBody>
          <a:bodyPr/>
          <a:lstStyle/>
          <a:p>
            <a:pPr lvl="0" fontAlgn="base"/>
            <a:r>
              <a:rPr lang="zh-CN" altLang="en-US" strike="noStrike" noProof="1" smtClean="0"/>
              <a:t>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7" name="日期占位符 6"/>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zh-CN" sz="1400" b="0"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 name="页脚占位符 7"/>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9" name="灯片编号占位符 8"/>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556F17D1-8D5E-4CFF-B688-992D981BB9B1}" type="slidenum">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日期占位符 2"/>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zh-CN" sz="1400" b="0"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 name="页脚占位符 3"/>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灯片编号占位符 4"/>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556F17D1-8D5E-4CFF-B688-992D981BB9B1}" type="slidenum">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zh-CN" sz="1400" b="0"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 name="页脚占位符 2"/>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 name="灯片编号占位符 3"/>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556F17D1-8D5E-4CFF-B688-992D981BB9B1}" type="slidenum">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40318" y="457200"/>
            <a:ext cx="3932767" cy="1600200"/>
          </a:xfrm>
        </p:spPr>
        <p:txBody>
          <a:bodyPr anchor="b"/>
          <a:lstStyle>
            <a:lvl1pPr>
              <a:defRPr sz="3200"/>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hasCustomPrompt="1"/>
          </p:nvPr>
        </p:nvSpPr>
        <p:spPr>
          <a:xfrm>
            <a:off x="5183717"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fontAlgn="base"/>
            <a:r>
              <a:rPr lang="zh-CN" altLang="en-US" strike="noStrike" noProof="1" smtClean="0"/>
              <a:t>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hasCustomPrompt="1"/>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fontAlgn="base"/>
            <a:r>
              <a:rPr lang="zh-CN" altLang="en-US" strike="noStrike" noProof="1" smtClean="0"/>
              <a:t>编辑母版文本样式</a:t>
            </a:r>
            <a:endParaRPr lang="zh-CN" altLang="en-US" strike="noStrike" noProof="1" smtClean="0"/>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zh-CN" sz="1400" b="0"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556F17D1-8D5E-4CFF-B688-992D981BB9B1}" type="slidenum">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40318" y="457200"/>
            <a:ext cx="3932767" cy="1600200"/>
          </a:xfrm>
        </p:spPr>
        <p:txBody>
          <a:bodyPr anchor="b"/>
          <a:lstStyle>
            <a:lvl1pPr>
              <a:defRPr sz="3200"/>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5183717" y="987426"/>
            <a:ext cx="6172200" cy="4873625"/>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Tx/>
              <a:buSzTx/>
              <a:buFontTx/>
              <a:buNone/>
              <a:defRPr/>
            </a:pPr>
            <a:endParaRPr kumimoji="0" lang="zh-CN" altLang="en-US" sz="3200" b="0" i="0" u="none" strike="noStrike" kern="1200" cap="none" spc="0" normalizeH="0" baseline="0" noProof="0" smtClean="0">
              <a:ln>
                <a:noFill/>
              </a:ln>
              <a:solidFill>
                <a:schemeClr val="tx1"/>
              </a:solidFill>
              <a:effectLst/>
              <a:uLnTx/>
              <a:uFillTx/>
              <a:latin typeface="+mn-lt"/>
              <a:ea typeface="+mn-ea"/>
              <a:cs typeface="+mn-cs"/>
            </a:endParaRPr>
          </a:p>
        </p:txBody>
      </p:sp>
      <p:sp>
        <p:nvSpPr>
          <p:cNvPr id="4" name="文本占位符 3"/>
          <p:cNvSpPr>
            <a:spLocks noGrp="1"/>
          </p:cNvSpPr>
          <p:nvPr>
            <p:ph type="body" sz="half" idx="2" hasCustomPrompt="1"/>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fontAlgn="base"/>
            <a:r>
              <a:rPr lang="zh-CN" altLang="en-US" strike="noStrike" noProof="1" smtClean="0"/>
              <a:t>编辑母版文本样式</a:t>
            </a:r>
            <a:endParaRPr lang="zh-CN" altLang="en-US" strike="noStrike" noProof="1" smtClean="0"/>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zh-CN" sz="1400" b="0"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556F17D1-8D5E-4CFF-B688-992D981BB9B1}" type="slidenum">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hasCustomPrompt="1"/>
          </p:nvPr>
        </p:nvSpPr>
        <p:spPr/>
        <p:txBody>
          <a:bodyPr vert="eaVert"/>
          <a:lstStyle/>
          <a:p>
            <a:pPr lvl="0" fontAlgn="base"/>
            <a:r>
              <a:rPr lang="zh-CN" altLang="en-US" strike="noStrike" noProof="1" smtClean="0"/>
              <a:t>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zh-CN" sz="1400" b="0"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556F17D1-8D5E-4CFF-B688-992D981BB9B1}" type="slidenum">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200" cy="5851525"/>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hasCustomPrompt="1"/>
          </p:nvPr>
        </p:nvSpPr>
        <p:spPr>
          <a:xfrm>
            <a:off x="609600" y="274639"/>
            <a:ext cx="8026400" cy="5851525"/>
          </a:xfrm>
        </p:spPr>
        <p:txBody>
          <a:bodyPr vert="eaVert"/>
          <a:lstStyle/>
          <a:p>
            <a:pPr lvl="0" fontAlgn="base"/>
            <a:r>
              <a:rPr lang="zh-CN" altLang="en-US" strike="noStrike" noProof="1" smtClean="0"/>
              <a:t>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zh-CN" sz="1400" b="0"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556F17D1-8D5E-4CFF-B688-992D981BB9B1}" type="slidenum">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pPr fontAlgn="base"/>
            <a:r>
              <a:rPr lang="zh-CN" altLang="en-US" strike="noStrike" noProof="1" smtClean="0"/>
              <a:t>单击此处编辑母版标题样式</a:t>
            </a:r>
            <a:endParaRPr lang="en-US" strike="noStrike" noProof="1"/>
          </a:p>
        </p:txBody>
      </p:sp>
      <p:sp>
        <p:nvSpPr>
          <p:cNvPr id="3" name="Subtitle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fontAlgn="base"/>
            <a:r>
              <a:rPr lang="zh-CN" altLang="en-US" strike="noStrike" noProof="1" smtClean="0"/>
              <a:t>单击以编辑母版副标题样式</a:t>
            </a:r>
            <a:endParaRPr lang="en-US" strike="noStrike" noProof="1"/>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zh-CN"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zh-CN"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5F0CFCE5-06F3-437F-AD1F-E669799CB87D}" type="slidenum">
              <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zh-CN" altLang="en-US" strike="noStrike" noProof="1" smtClean="0"/>
              <a:t>单击此处编辑母版标题样式</a:t>
            </a:r>
            <a:endParaRPr lang="en-US" strike="noStrike" noProof="1"/>
          </a:p>
        </p:txBody>
      </p:sp>
      <p:sp>
        <p:nvSpPr>
          <p:cNvPr id="3" name="Content Placeholder 2"/>
          <p:cNvSpPr>
            <a:spLocks noGrp="1"/>
          </p:cNvSpPr>
          <p:nvPr>
            <p:ph idx="1" hasCustomPrompt="1"/>
          </p:nvPr>
        </p:nvSpPr>
        <p:spPr/>
        <p:txBody>
          <a:bodyPr/>
          <a:lstStyle/>
          <a:p>
            <a:pPr lvl="0" fontAlgn="base"/>
            <a:r>
              <a:rPr lang="zh-CN" altLang="en-US" strike="noStrike" noProof="1" smtClean="0"/>
              <a:t>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en-US" strike="noStrike" noProof="1"/>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zh-CN"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zh-CN"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5F0CFCE5-06F3-437F-AD1F-E669799CB87D}" type="slidenum">
              <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单击此处编辑母版标题样式</a:t>
            </a:r>
            <a:endParaRPr lang="zh-CN" altLang="en-US" dirty="0"/>
          </a:p>
        </p:txBody>
      </p:sp>
      <p:sp>
        <p:nvSpPr>
          <p:cNvPr id="3" name="内容占位符 2"/>
          <p:cNvSpPr>
            <a:spLocks noGrp="1"/>
          </p:cNvSpPr>
          <p:nvPr>
            <p:ph sz="half" idx="1" hasCustomPrompt="1"/>
          </p:nvPr>
        </p:nvSpPr>
        <p:spPr>
          <a:xfrm>
            <a:off x="609600" y="1600201"/>
            <a:ext cx="5384800" cy="4525963"/>
          </a:xfrm>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hasCustomPrompt="1"/>
          </p:nvPr>
        </p:nvSpPr>
        <p:spPr>
          <a:xfrm>
            <a:off x="6197600" y="1600201"/>
            <a:ext cx="5384800" cy="4525963"/>
          </a:xfrm>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zh-CN" sz="1400" b="0"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556F17D1-8D5E-4CFF-B688-992D981BB9B1}" type="slidenum">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ransition spd="slow" advClick="0" advTm="0">
    <p:random/>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pPr fontAlgn="base"/>
            <a:r>
              <a:rPr lang="zh-CN" altLang="en-US" strike="noStrike" noProof="1" smtClean="0"/>
              <a:t>单击此处编辑母版标题样式</a:t>
            </a:r>
            <a:endParaRPr lang="en-US" strike="noStrike" noProof="1"/>
          </a:p>
        </p:txBody>
      </p:sp>
      <p:sp>
        <p:nvSpPr>
          <p:cNvPr id="3" name="Text Placeholder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fontAlgn="base"/>
            <a:r>
              <a:rPr lang="zh-CN" altLang="en-US" strike="noStrike" noProof="1" smtClean="0"/>
              <a:t>编辑母版文本样式</a:t>
            </a:r>
            <a:endParaRPr lang="zh-CN" altLang="en-US" strike="noStrike" noProof="1" smtClean="0"/>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zh-CN"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zh-CN"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5F0CFCE5-06F3-437F-AD1F-E669799CB87D}" type="slidenum">
              <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zh-CN" altLang="en-US" strike="noStrike" noProof="1" smtClean="0"/>
              <a:t>单击此处编辑母版标题样式</a:t>
            </a:r>
            <a:endParaRPr lang="en-US" strike="noStrike" noProof="1"/>
          </a:p>
        </p:txBody>
      </p:sp>
      <p:sp>
        <p:nvSpPr>
          <p:cNvPr id="3" name="Content Placeholder 2"/>
          <p:cNvSpPr>
            <a:spLocks noGrp="1"/>
          </p:cNvSpPr>
          <p:nvPr>
            <p:ph sz="half" idx="1" hasCustomPrompt="1"/>
          </p:nvPr>
        </p:nvSpPr>
        <p:spPr>
          <a:xfrm>
            <a:off x="838200" y="1825625"/>
            <a:ext cx="5181600" cy="4351338"/>
          </a:xfrm>
        </p:spPr>
        <p:txBody>
          <a:bodyPr/>
          <a:lstStyle/>
          <a:p>
            <a:pPr lvl="0" fontAlgn="base"/>
            <a:r>
              <a:rPr lang="zh-CN" altLang="en-US" strike="noStrike" noProof="1" smtClean="0"/>
              <a:t>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en-US" strike="noStrike" noProof="1"/>
          </a:p>
        </p:txBody>
      </p:sp>
      <p:sp>
        <p:nvSpPr>
          <p:cNvPr id="4" name="Content Placeholder 3"/>
          <p:cNvSpPr>
            <a:spLocks noGrp="1"/>
          </p:cNvSpPr>
          <p:nvPr>
            <p:ph sz="half" idx="2" hasCustomPrompt="1"/>
          </p:nvPr>
        </p:nvSpPr>
        <p:spPr>
          <a:xfrm>
            <a:off x="6172200" y="1825625"/>
            <a:ext cx="5181600" cy="4351338"/>
          </a:xfrm>
        </p:spPr>
        <p:txBody>
          <a:bodyPr/>
          <a:lstStyle/>
          <a:p>
            <a:pPr lvl="0" fontAlgn="base"/>
            <a:r>
              <a:rPr lang="zh-CN" altLang="en-US" strike="noStrike" noProof="1" smtClean="0"/>
              <a:t>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en-US" strike="noStrike" noProof="1"/>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zh-CN"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zh-CN"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5F0CFCE5-06F3-437F-AD1F-E669799CB87D}" type="slidenum">
              <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pPr fontAlgn="base"/>
            <a:r>
              <a:rPr lang="zh-CN" altLang="en-US" strike="noStrike" noProof="1" smtClean="0"/>
              <a:t>单击此处编辑母版标题样式</a:t>
            </a:r>
            <a:endParaRPr lang="en-US" strike="noStrike" noProof="1"/>
          </a:p>
        </p:txBody>
      </p:sp>
      <p:sp>
        <p:nvSpPr>
          <p:cNvPr id="3" name="Text Placeholder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smtClean="0"/>
              <a:t>编辑母版文本样式</a:t>
            </a:r>
            <a:endParaRPr lang="zh-CN" altLang="en-US" strike="noStrike" noProof="1" smtClean="0"/>
          </a:p>
        </p:txBody>
      </p:sp>
      <p:sp>
        <p:nvSpPr>
          <p:cNvPr id="4" name="Content Placeholder 3"/>
          <p:cNvSpPr>
            <a:spLocks noGrp="1"/>
          </p:cNvSpPr>
          <p:nvPr>
            <p:ph sz="half" idx="2" hasCustomPrompt="1"/>
          </p:nvPr>
        </p:nvSpPr>
        <p:spPr>
          <a:xfrm>
            <a:off x="839788" y="2505075"/>
            <a:ext cx="5157787" cy="3684588"/>
          </a:xfrm>
        </p:spPr>
        <p:txBody>
          <a:bodyPr/>
          <a:lstStyle/>
          <a:p>
            <a:pPr lvl="0" fontAlgn="base"/>
            <a:r>
              <a:rPr lang="zh-CN" altLang="en-US" strike="noStrike" noProof="1" smtClean="0"/>
              <a:t>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en-US" strike="noStrike" noProof="1"/>
          </a:p>
        </p:txBody>
      </p:sp>
      <p:sp>
        <p:nvSpPr>
          <p:cNvPr id="5" name="Text Placeholder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smtClean="0"/>
              <a:t>编辑母版文本样式</a:t>
            </a:r>
            <a:endParaRPr lang="zh-CN" altLang="en-US" strike="noStrike" noProof="1" smtClean="0"/>
          </a:p>
        </p:txBody>
      </p:sp>
      <p:sp>
        <p:nvSpPr>
          <p:cNvPr id="6" name="Content Placeholder 5"/>
          <p:cNvSpPr>
            <a:spLocks noGrp="1"/>
          </p:cNvSpPr>
          <p:nvPr>
            <p:ph sz="quarter" idx="4" hasCustomPrompt="1"/>
          </p:nvPr>
        </p:nvSpPr>
        <p:spPr>
          <a:xfrm>
            <a:off x="6172200" y="2505075"/>
            <a:ext cx="5183188" cy="3684588"/>
          </a:xfrm>
        </p:spPr>
        <p:txBody>
          <a:bodyPr/>
          <a:lstStyle/>
          <a:p>
            <a:pPr lvl="0" fontAlgn="base"/>
            <a:r>
              <a:rPr lang="zh-CN" altLang="en-US" strike="noStrike" noProof="1" smtClean="0"/>
              <a:t>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en-US" strike="noStrike" noProof="1"/>
          </a:p>
        </p:txBody>
      </p:sp>
      <p:sp>
        <p:nvSpPr>
          <p:cNvPr id="7" name="日期占位符 6"/>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zh-CN"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8" name="页脚占位符 7"/>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zh-CN"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9" name="灯片编号占位符 8"/>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5F0CFCE5-06F3-437F-AD1F-E669799CB87D}" type="slidenum">
              <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zh-CN" altLang="en-US" strike="noStrike" noProof="1" smtClean="0"/>
              <a:t>单击此处编辑母版标题样式</a:t>
            </a:r>
            <a:endParaRPr lang="en-US" strike="noStrike" noProof="1"/>
          </a:p>
        </p:txBody>
      </p:sp>
      <p:sp>
        <p:nvSpPr>
          <p:cNvPr id="3" name="日期占位符 2"/>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zh-CN"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4" name="页脚占位符 3"/>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zh-CN"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5" name="灯片编号占位符 4"/>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5F0CFCE5-06F3-437F-AD1F-E669799CB87D}" type="slidenum">
              <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zh-CN"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3" name="页脚占位符 2"/>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zh-CN"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4" name="灯片编号占位符 3"/>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5F0CFCE5-06F3-437F-AD1F-E669799CB87D}" type="slidenum">
              <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pPr fontAlgn="base"/>
            <a:r>
              <a:rPr lang="zh-CN" altLang="en-US" strike="noStrike" noProof="1" smtClean="0"/>
              <a:t>单击此处编辑母版标题样式</a:t>
            </a:r>
            <a:endParaRPr lang="en-US" strike="noStrike" noProof="1"/>
          </a:p>
        </p:txBody>
      </p:sp>
      <p:sp>
        <p:nvSpPr>
          <p:cNvPr id="3" name="Content Placeholder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fontAlgn="base"/>
            <a:r>
              <a:rPr lang="zh-CN" altLang="en-US" strike="noStrike" noProof="1" smtClean="0"/>
              <a:t>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en-US" strike="noStrike" noProof="1"/>
          </a:p>
        </p:txBody>
      </p:sp>
      <p:sp>
        <p:nvSpPr>
          <p:cNvPr id="4" name="Text Placeholder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fontAlgn="base"/>
            <a:r>
              <a:rPr lang="zh-CN" altLang="en-US" strike="noStrike" noProof="1" smtClean="0"/>
              <a:t>编辑母版文本样式</a:t>
            </a:r>
            <a:endParaRPr lang="zh-CN" altLang="en-US" strike="noStrike" noProof="1" smtClean="0"/>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zh-CN"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zh-CN"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5F0CFCE5-06F3-437F-AD1F-E669799CB87D}" type="slidenum">
              <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pPr fontAlgn="base"/>
            <a:r>
              <a:rPr lang="zh-CN" altLang="en-US" strike="noStrike" noProof="1" smtClean="0"/>
              <a:t>单击此处编辑母版标题样式</a:t>
            </a:r>
            <a:endParaRPr lang="en-US" strike="noStrike" noProof="1"/>
          </a:p>
        </p:txBody>
      </p:sp>
      <p:sp>
        <p:nvSpPr>
          <p:cNvPr id="3" name="Picture Placeholder 2"/>
          <p:cNvSpPr>
            <a:spLocks noGrp="1" noChangeAspect="1"/>
          </p:cNvSpPr>
          <p:nvPr>
            <p:ph type="pic" idx="1"/>
          </p:nvPr>
        </p:nvSpPr>
        <p:spPr>
          <a:xfrm>
            <a:off x="5183188" y="987425"/>
            <a:ext cx="6172200" cy="4873625"/>
          </a:xfrm>
        </p:spPr>
        <p:txBody>
          <a:bodyPr vert="horz" wrap="square" lIns="91440" tIns="45720" rIns="91440" bIns="45720" numCol="1" rtlCol="0" anchor="t" anchorCtr="0" compatLnSpc="1">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1" fontAlgn="base" latinLnBrk="0" hangingPunct="1">
              <a:lnSpc>
                <a:spcPct val="90000"/>
              </a:lnSpc>
              <a:spcBef>
                <a:spcPts val="1000"/>
              </a:spcBef>
              <a:spcAft>
                <a:spcPct val="0"/>
              </a:spcAft>
              <a:buClrTx/>
              <a:buSzTx/>
              <a:buFont typeface="Arial" panose="020B0604020202020204" pitchFamily="34" charset="0"/>
              <a:buNone/>
              <a:defRPr/>
            </a:pPr>
            <a:r>
              <a:rPr kumimoji="0" lang="zh-CN" altLang="en-US" sz="3200" b="0" i="0" u="none" strike="noStrike" kern="1200" cap="none" spc="0" normalizeH="0" baseline="0" noProof="0" smtClean="0">
                <a:ln>
                  <a:noFill/>
                </a:ln>
                <a:solidFill>
                  <a:schemeClr val="tx1"/>
                </a:solidFill>
                <a:effectLst/>
                <a:uLnTx/>
                <a:uFillTx/>
                <a:latin typeface="+mn-lt"/>
                <a:ea typeface="+mn-ea"/>
                <a:cs typeface="+mn-cs"/>
              </a:rPr>
              <a:t>单击图标添加图片</a:t>
            </a:r>
            <a:endParaRPr kumimoji="0" lang="en-US" sz="3200" b="0" i="0" u="none" strike="noStrike" kern="1200" cap="none" spc="0" normalizeH="0" baseline="0" noProof="0" dirty="0">
              <a:ln>
                <a:noFill/>
              </a:ln>
              <a:solidFill>
                <a:schemeClr val="tx1"/>
              </a:solidFill>
              <a:effectLst/>
              <a:uLnTx/>
              <a:uFillTx/>
              <a:latin typeface="+mn-lt"/>
              <a:ea typeface="+mn-ea"/>
              <a:cs typeface="+mn-cs"/>
            </a:endParaRPr>
          </a:p>
        </p:txBody>
      </p:sp>
      <p:sp>
        <p:nvSpPr>
          <p:cNvPr id="4" name="Text Placeholder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fontAlgn="base"/>
            <a:r>
              <a:rPr lang="zh-CN" altLang="en-US" strike="noStrike" noProof="1" smtClean="0"/>
              <a:t>编辑母版文本样式</a:t>
            </a:r>
            <a:endParaRPr lang="zh-CN" altLang="en-US" strike="noStrike" noProof="1" smtClean="0"/>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zh-CN"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zh-CN"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5F0CFCE5-06F3-437F-AD1F-E669799CB87D}" type="slidenum">
              <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zh-CN" altLang="en-US" strike="noStrike" noProof="1" smtClean="0"/>
              <a:t>单击此处编辑母版标题样式</a:t>
            </a:r>
            <a:endParaRPr lang="en-US" strike="noStrike" noProof="1"/>
          </a:p>
        </p:txBody>
      </p:sp>
      <p:sp>
        <p:nvSpPr>
          <p:cNvPr id="3" name="Vertical Text Placeholder 2"/>
          <p:cNvSpPr>
            <a:spLocks noGrp="1"/>
          </p:cNvSpPr>
          <p:nvPr>
            <p:ph type="body" orient="vert" idx="1" hasCustomPrompt="1"/>
          </p:nvPr>
        </p:nvSpPr>
        <p:spPr/>
        <p:txBody>
          <a:bodyPr vert="eaVert"/>
          <a:lstStyle/>
          <a:p>
            <a:pPr lvl="0" fontAlgn="base"/>
            <a:r>
              <a:rPr lang="zh-CN" altLang="en-US" strike="noStrike" noProof="1" smtClean="0"/>
              <a:t>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en-US" strike="noStrike" noProof="1"/>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zh-CN"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zh-CN"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5F0CFCE5-06F3-437F-AD1F-E669799CB87D}" type="slidenum">
              <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pPr fontAlgn="base"/>
            <a:r>
              <a:rPr lang="zh-CN" altLang="en-US" strike="noStrike" noProof="1" smtClean="0"/>
              <a:t>单击此处编辑母版标题样式</a:t>
            </a:r>
            <a:endParaRPr lang="en-US" strike="noStrike" noProof="1"/>
          </a:p>
        </p:txBody>
      </p:sp>
      <p:sp>
        <p:nvSpPr>
          <p:cNvPr id="3" name="Vertical Text Placeholder 2"/>
          <p:cNvSpPr>
            <a:spLocks noGrp="1"/>
          </p:cNvSpPr>
          <p:nvPr>
            <p:ph type="body" orient="vert" idx="1" hasCustomPrompt="1"/>
          </p:nvPr>
        </p:nvSpPr>
        <p:spPr>
          <a:xfrm>
            <a:off x="838200" y="365125"/>
            <a:ext cx="7734300" cy="5811838"/>
          </a:xfrm>
        </p:spPr>
        <p:txBody>
          <a:bodyPr vert="eaVert"/>
          <a:lstStyle/>
          <a:p>
            <a:pPr lvl="0" fontAlgn="base"/>
            <a:r>
              <a:rPr lang="zh-CN" altLang="en-US" strike="noStrike" noProof="1" smtClean="0"/>
              <a:t>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en-US" strike="noStrike" noProof="1"/>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zh-CN"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zh-CN"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5F0CFCE5-06F3-437F-AD1F-E669799CB87D}" type="slidenum">
              <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711200" y="381000"/>
            <a:ext cx="10871200" cy="1112838"/>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sz="half" idx="1" hasCustomPrompt="1"/>
          </p:nvPr>
        </p:nvSpPr>
        <p:spPr>
          <a:xfrm>
            <a:off x="711200" y="1676400"/>
            <a:ext cx="5334000" cy="4191000"/>
          </a:xfrm>
        </p:spPr>
        <p:txBody>
          <a:bodyPr/>
          <a:lstStyle/>
          <a:p>
            <a:pPr lvl="0" fontAlgn="base"/>
            <a:r>
              <a:rPr lang="zh-CN" altLang="en-US" strike="noStrike" noProof="1" smtClean="0"/>
              <a:t>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quarter" idx="2" hasCustomPrompt="1"/>
          </p:nvPr>
        </p:nvSpPr>
        <p:spPr>
          <a:xfrm>
            <a:off x="6248400" y="1676400"/>
            <a:ext cx="5334000" cy="2019300"/>
          </a:xfrm>
        </p:spPr>
        <p:txBody>
          <a:bodyPr/>
          <a:lstStyle/>
          <a:p>
            <a:pPr lvl="0" fontAlgn="base"/>
            <a:r>
              <a:rPr lang="zh-CN" altLang="en-US" strike="noStrike" noProof="1" smtClean="0"/>
              <a:t>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内容占位符 4"/>
          <p:cNvSpPr>
            <a:spLocks noGrp="1"/>
          </p:cNvSpPr>
          <p:nvPr>
            <p:ph sz="quarter" idx="3" hasCustomPrompt="1"/>
          </p:nvPr>
        </p:nvSpPr>
        <p:spPr>
          <a:xfrm>
            <a:off x="6248400" y="3848100"/>
            <a:ext cx="5334000" cy="2019300"/>
          </a:xfrm>
        </p:spPr>
        <p:txBody>
          <a:bodyPr/>
          <a:lstStyle/>
          <a:p>
            <a:pPr lvl="0" fontAlgn="base"/>
            <a:r>
              <a:rPr lang="zh-CN" altLang="en-US" strike="noStrike" noProof="1" smtClean="0"/>
              <a:t>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8" name="日期占位符 5"/>
          <p:cNvSpPr>
            <a:spLocks noGrp="1"/>
          </p:cNvSpPr>
          <p:nvPr>
            <p:ph type="dt" sz="half" idx="12"/>
          </p:nvPr>
        </p:nvSpPr>
        <p:spPr>
          <a:xfrm>
            <a:off x="609600" y="6019800"/>
            <a:ext cx="2844800" cy="476250"/>
          </a:xfrm>
          <a:prstGeom prst="rect">
            <a:avLst/>
          </a:prstGeom>
        </p:spPr>
        <p:txBody>
          <a:bodyPr vert="horz" lIns="91440" tIns="45720" rIns="91440" bIns="45720" rtlCol="0" anchor="ctr"/>
          <a:lstStyle>
            <a:lvl1pPr>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zh-CN"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9" name="页脚占位符 6"/>
          <p:cNvSpPr>
            <a:spLocks noGrp="1"/>
          </p:cNvSpPr>
          <p:nvPr>
            <p:ph type="ftr" sz="quarter" idx="13"/>
          </p:nvPr>
        </p:nvSpPr>
        <p:spPr>
          <a:xfrm>
            <a:off x="4165600" y="6019800"/>
            <a:ext cx="3860800" cy="476250"/>
          </a:xfrm>
          <a:prstGeom prst="rect">
            <a:avLst/>
          </a:prstGeom>
        </p:spPr>
        <p:txBody>
          <a:bodyPr vert="horz" lIns="91440" tIns="45720" rIns="91440" bIns="45720" rtlCol="0" anchor="ctr"/>
          <a:lstStyle>
            <a:lvl1pPr>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zh-CN"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10" name="灯片编号占位符 7"/>
          <p:cNvSpPr>
            <a:spLocks noGrp="1"/>
          </p:cNvSpPr>
          <p:nvPr>
            <p:ph type="sldNum" sz="quarter" idx="4"/>
          </p:nvPr>
        </p:nvSpPr>
        <p:spPr>
          <a:xfrm>
            <a:off x="8737600" y="6019800"/>
            <a:ext cx="2844800" cy="476250"/>
          </a:xfrm>
          <a:prstGeom prst="rect">
            <a:avLst/>
          </a:prstGeom>
        </p:spPr>
        <p:txBody>
          <a:bodyPr vert="horz" lIns="91440" tIns="45720" rIns="91440" bIns="45720" rtlCol="0" anchor="ctr"/>
          <a:lstStyle>
            <a:lvl1pPr>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5D437730-7051-4044-B692-111F9E7792EE}" type="slidenum">
              <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40317" y="365126"/>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hasCustomPrompt="1"/>
          </p:nvPr>
        </p:nvSpPr>
        <p:spPr>
          <a:xfrm>
            <a:off x="840318" y="1681163"/>
            <a:ext cx="515831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endParaRPr lang="zh-CN" altLang="en-US" smtClean="0"/>
          </a:p>
        </p:txBody>
      </p:sp>
      <p:sp>
        <p:nvSpPr>
          <p:cNvPr id="4" name="内容占位符 3"/>
          <p:cNvSpPr>
            <a:spLocks noGrp="1"/>
          </p:cNvSpPr>
          <p:nvPr>
            <p:ph sz="half" idx="2" hasCustomPrompt="1"/>
          </p:nvPr>
        </p:nvSpPr>
        <p:spPr>
          <a:xfrm>
            <a:off x="840318" y="2505075"/>
            <a:ext cx="5158316" cy="3684588"/>
          </a:xfrm>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hasCustomPrompt="1"/>
          </p:nvPr>
        </p:nvSpPr>
        <p:spPr>
          <a:xfrm>
            <a:off x="6172200" y="1681163"/>
            <a:ext cx="518371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endParaRPr lang="zh-CN" altLang="en-US" smtClean="0"/>
          </a:p>
        </p:txBody>
      </p:sp>
      <p:sp>
        <p:nvSpPr>
          <p:cNvPr id="6" name="内容占位符 5"/>
          <p:cNvSpPr>
            <a:spLocks noGrp="1"/>
          </p:cNvSpPr>
          <p:nvPr>
            <p:ph sz="quarter" idx="4" hasCustomPrompt="1"/>
          </p:nvPr>
        </p:nvSpPr>
        <p:spPr>
          <a:xfrm>
            <a:off x="6172200" y="2505075"/>
            <a:ext cx="5183717" cy="3684588"/>
          </a:xfrm>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zh-CN" sz="1400" b="0"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 name="页脚占位符 7"/>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9" name="灯片编号占位符 8"/>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556F17D1-8D5E-4CFF-B688-992D981BB9B1}" type="slidenum">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ransition spd="slow" advClick="0" advTm="0">
    <p:random/>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type="txAndObj" preserve="1">
  <p:cSld name="标题，文本与内容">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711200" y="381000"/>
            <a:ext cx="10871200" cy="1112838"/>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sz="half" idx="1" hasCustomPrompt="1"/>
          </p:nvPr>
        </p:nvSpPr>
        <p:spPr>
          <a:xfrm>
            <a:off x="711200" y="1676400"/>
            <a:ext cx="5334000" cy="4191000"/>
          </a:xfrm>
        </p:spPr>
        <p:txBody>
          <a:bodyPr/>
          <a:lstStyle/>
          <a:p>
            <a:pPr lvl="0" fontAlgn="base"/>
            <a:r>
              <a:rPr lang="zh-CN" altLang="en-US" strike="noStrike" noProof="1" smtClean="0"/>
              <a:t>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hasCustomPrompt="1"/>
          </p:nvPr>
        </p:nvSpPr>
        <p:spPr>
          <a:xfrm>
            <a:off x="6248400" y="1676400"/>
            <a:ext cx="5334000" cy="4191000"/>
          </a:xfrm>
        </p:spPr>
        <p:txBody>
          <a:bodyPr/>
          <a:lstStyle/>
          <a:p>
            <a:pPr lvl="0" fontAlgn="base"/>
            <a:r>
              <a:rPr lang="zh-CN" altLang="en-US" strike="noStrike" noProof="1" smtClean="0"/>
              <a:t>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8" name="日期占位符 4"/>
          <p:cNvSpPr>
            <a:spLocks noGrp="1"/>
          </p:cNvSpPr>
          <p:nvPr>
            <p:ph type="dt" sz="half" idx="12"/>
          </p:nvPr>
        </p:nvSpPr>
        <p:spPr>
          <a:xfrm>
            <a:off x="609600" y="6019800"/>
            <a:ext cx="2844800" cy="476250"/>
          </a:xfrm>
          <a:prstGeom prst="rect">
            <a:avLst/>
          </a:prstGeom>
        </p:spPr>
        <p:txBody>
          <a:bodyPr vert="horz" lIns="91440" tIns="45720" rIns="91440" bIns="45720" rtlCol="0" anchor="ctr"/>
          <a:lstStyle>
            <a:lvl1pPr>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zh-CN"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9" name="页脚占位符 5"/>
          <p:cNvSpPr>
            <a:spLocks noGrp="1"/>
          </p:cNvSpPr>
          <p:nvPr>
            <p:ph type="ftr" sz="quarter" idx="3"/>
          </p:nvPr>
        </p:nvSpPr>
        <p:spPr>
          <a:xfrm>
            <a:off x="4165600" y="6019800"/>
            <a:ext cx="3860800" cy="476250"/>
          </a:xfrm>
          <a:prstGeom prst="rect">
            <a:avLst/>
          </a:prstGeom>
        </p:spPr>
        <p:txBody>
          <a:bodyPr vert="horz" lIns="91440" tIns="45720" rIns="91440" bIns="45720" rtlCol="0" anchor="ctr"/>
          <a:lstStyle>
            <a:lvl1pPr>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zh-CN"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10" name="灯片编号占位符 6"/>
          <p:cNvSpPr>
            <a:spLocks noGrp="1"/>
          </p:cNvSpPr>
          <p:nvPr>
            <p:ph type="sldNum" sz="quarter" idx="4"/>
          </p:nvPr>
        </p:nvSpPr>
        <p:spPr>
          <a:xfrm>
            <a:off x="8737600" y="6019800"/>
            <a:ext cx="2844800" cy="476250"/>
          </a:xfrm>
          <a:prstGeom prst="rect">
            <a:avLst/>
          </a:prstGeom>
        </p:spPr>
        <p:txBody>
          <a:bodyPr vert="horz" lIns="91440" tIns="45720" rIns="91440" bIns="45720" rtlCol="0" anchor="ctr"/>
          <a:lstStyle>
            <a:lvl1pPr>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9384E867-3765-4B81-BAC9-9D3B7C69C521}" type="slidenum">
              <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type="fourObj" preserve="1">
  <p:cSld name="标题和四项内容">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sz="quarter"/>
          </p:nvPr>
        </p:nvSpPr>
        <p:spPr>
          <a:xfrm>
            <a:off x="711200" y="381000"/>
            <a:ext cx="10871200" cy="1112838"/>
          </a:xfrm>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quarter" idx="1" hasCustomPrompt="1"/>
          </p:nvPr>
        </p:nvSpPr>
        <p:spPr>
          <a:xfrm>
            <a:off x="711200" y="1676400"/>
            <a:ext cx="5334000" cy="2019300"/>
          </a:xfrm>
        </p:spPr>
        <p:txBody>
          <a:bodyPr/>
          <a:lstStyle/>
          <a:p>
            <a:pPr lvl="0" fontAlgn="base"/>
            <a:r>
              <a:rPr lang="zh-CN" altLang="en-US" strike="noStrike" noProof="1" smtClean="0"/>
              <a:t>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quarter" idx="2" hasCustomPrompt="1"/>
          </p:nvPr>
        </p:nvSpPr>
        <p:spPr>
          <a:xfrm>
            <a:off x="6248400" y="1676400"/>
            <a:ext cx="5334000" cy="2019300"/>
          </a:xfrm>
        </p:spPr>
        <p:txBody>
          <a:bodyPr/>
          <a:lstStyle/>
          <a:p>
            <a:pPr lvl="0" fontAlgn="base"/>
            <a:r>
              <a:rPr lang="zh-CN" altLang="en-US" strike="noStrike" noProof="1" smtClean="0"/>
              <a:t>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内容占位符 4"/>
          <p:cNvSpPr>
            <a:spLocks noGrp="1"/>
          </p:cNvSpPr>
          <p:nvPr>
            <p:ph sz="quarter" idx="3" hasCustomPrompt="1"/>
          </p:nvPr>
        </p:nvSpPr>
        <p:spPr>
          <a:xfrm>
            <a:off x="711200" y="3848100"/>
            <a:ext cx="5334000" cy="2019300"/>
          </a:xfrm>
        </p:spPr>
        <p:txBody>
          <a:bodyPr/>
          <a:lstStyle/>
          <a:p>
            <a:pPr lvl="0" fontAlgn="base"/>
            <a:r>
              <a:rPr lang="zh-CN" altLang="en-US" strike="noStrike" noProof="1" smtClean="0"/>
              <a:t>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6" name="内容占位符 5"/>
          <p:cNvSpPr>
            <a:spLocks noGrp="1"/>
          </p:cNvSpPr>
          <p:nvPr>
            <p:ph sz="quarter" idx="4" hasCustomPrompt="1"/>
          </p:nvPr>
        </p:nvSpPr>
        <p:spPr>
          <a:xfrm>
            <a:off x="6248400" y="3848100"/>
            <a:ext cx="5334000" cy="2019300"/>
          </a:xfrm>
        </p:spPr>
        <p:txBody>
          <a:bodyPr/>
          <a:lstStyle/>
          <a:p>
            <a:pPr lvl="0" fontAlgn="base"/>
            <a:r>
              <a:rPr lang="zh-CN" altLang="en-US" strike="noStrike" noProof="1" smtClean="0"/>
              <a:t>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8" name="日期占位符 6"/>
          <p:cNvSpPr>
            <a:spLocks noGrp="1"/>
          </p:cNvSpPr>
          <p:nvPr>
            <p:ph type="dt" sz="half" idx="12"/>
          </p:nvPr>
        </p:nvSpPr>
        <p:spPr>
          <a:xfrm>
            <a:off x="609600" y="6019800"/>
            <a:ext cx="2844800" cy="476250"/>
          </a:xfrm>
          <a:prstGeom prst="rect">
            <a:avLst/>
          </a:prstGeom>
        </p:spPr>
        <p:txBody>
          <a:bodyPr vert="horz" lIns="91440" tIns="45720" rIns="91440" bIns="45720" rtlCol="0" anchor="ctr"/>
          <a:lstStyle>
            <a:lvl1pPr>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zh-CN"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9" name="页脚占位符 7"/>
          <p:cNvSpPr>
            <a:spLocks noGrp="1"/>
          </p:cNvSpPr>
          <p:nvPr>
            <p:ph type="ftr" sz="quarter" idx="13"/>
          </p:nvPr>
        </p:nvSpPr>
        <p:spPr>
          <a:xfrm>
            <a:off x="4165600" y="6019800"/>
            <a:ext cx="3860800" cy="476250"/>
          </a:xfrm>
          <a:prstGeom prst="rect">
            <a:avLst/>
          </a:prstGeom>
        </p:spPr>
        <p:txBody>
          <a:bodyPr vert="horz" lIns="91440" tIns="45720" rIns="91440" bIns="45720" rtlCol="0" anchor="ctr"/>
          <a:lstStyle>
            <a:lvl1pPr>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zh-CN"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10" name="灯片编号占位符 8"/>
          <p:cNvSpPr>
            <a:spLocks noGrp="1"/>
          </p:cNvSpPr>
          <p:nvPr>
            <p:ph type="sldNum" sz="quarter" idx="14"/>
          </p:nvPr>
        </p:nvSpPr>
        <p:spPr>
          <a:xfrm>
            <a:off x="8737600" y="6019800"/>
            <a:ext cx="2844800" cy="476250"/>
          </a:xfrm>
          <a:prstGeom prst="rect">
            <a:avLst/>
          </a:prstGeom>
        </p:spPr>
        <p:txBody>
          <a:bodyPr vert="horz" lIns="91440" tIns="45720" rIns="91440" bIns="45720" rtlCol="0" anchor="ctr"/>
          <a:lstStyle>
            <a:lvl1pPr>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8E9290E5-4DB4-47DD-91EA-5DE5DAD00D8E}" type="slidenum">
              <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type="objOnly" preserve="1">
  <p:cSld name="内容">
    <p:bg>
      <p:bgPr>
        <a:solidFill>
          <a:schemeClr val="bg1"/>
        </a:solidFill>
        <a:effectLst/>
      </p:bgPr>
    </p:bg>
    <p:spTree>
      <p:nvGrpSpPr>
        <p:cNvPr id="1" name=""/>
        <p:cNvGrpSpPr/>
        <p:nvPr/>
      </p:nvGrpSpPr>
      <p:grpSpPr>
        <a:xfrm>
          <a:off x="0" y="0"/>
          <a:ext cx="0" cy="0"/>
          <a:chOff x="0" y="0"/>
          <a:chExt cx="0" cy="0"/>
        </a:xfrm>
      </p:grpSpPr>
      <p:sp>
        <p:nvSpPr>
          <p:cNvPr id="2" name="内容占位符 1"/>
          <p:cNvSpPr>
            <a:spLocks noGrp="1"/>
          </p:cNvSpPr>
          <p:nvPr>
            <p:ph hasCustomPrompt="1"/>
          </p:nvPr>
        </p:nvSpPr>
        <p:spPr>
          <a:xfrm>
            <a:off x="711200" y="381000"/>
            <a:ext cx="10871200" cy="5486400"/>
          </a:xfrm>
        </p:spPr>
        <p:txBody>
          <a:bodyPr/>
          <a:lstStyle/>
          <a:p>
            <a:pPr lvl="0" fontAlgn="base"/>
            <a:r>
              <a:rPr lang="zh-CN" altLang="en-US" strike="noStrike" noProof="1" smtClean="0"/>
              <a:t>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8" name="日期占位符 2"/>
          <p:cNvSpPr>
            <a:spLocks noGrp="1"/>
          </p:cNvSpPr>
          <p:nvPr>
            <p:ph type="dt" sz="half" idx="2"/>
          </p:nvPr>
        </p:nvSpPr>
        <p:spPr>
          <a:xfrm>
            <a:off x="609600" y="6019800"/>
            <a:ext cx="2844800" cy="476250"/>
          </a:xfrm>
          <a:prstGeom prst="rect">
            <a:avLst/>
          </a:prstGeom>
        </p:spPr>
        <p:txBody>
          <a:bodyPr vert="horz" lIns="91440" tIns="45720" rIns="91440" bIns="45720" rtlCol="0" anchor="ctr"/>
          <a:lstStyle>
            <a:lvl1pPr>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zh-CN"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9" name="页脚占位符 3"/>
          <p:cNvSpPr>
            <a:spLocks noGrp="1"/>
          </p:cNvSpPr>
          <p:nvPr>
            <p:ph type="ftr" sz="quarter" idx="3"/>
          </p:nvPr>
        </p:nvSpPr>
        <p:spPr>
          <a:xfrm>
            <a:off x="4165600" y="6019800"/>
            <a:ext cx="3860800" cy="476250"/>
          </a:xfrm>
          <a:prstGeom prst="rect">
            <a:avLst/>
          </a:prstGeom>
        </p:spPr>
        <p:txBody>
          <a:bodyPr vert="horz" lIns="91440" tIns="45720" rIns="91440" bIns="45720" rtlCol="0" anchor="ctr"/>
          <a:lstStyle>
            <a:lvl1pPr>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zh-CN"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10" name="灯片编号占位符 4"/>
          <p:cNvSpPr>
            <a:spLocks noGrp="1"/>
          </p:cNvSpPr>
          <p:nvPr>
            <p:ph type="sldNum" sz="quarter" idx="4"/>
          </p:nvPr>
        </p:nvSpPr>
        <p:spPr>
          <a:xfrm>
            <a:off x="8737600" y="6019800"/>
            <a:ext cx="2844800" cy="476250"/>
          </a:xfrm>
          <a:prstGeom prst="rect">
            <a:avLst/>
          </a:prstGeom>
        </p:spPr>
        <p:txBody>
          <a:bodyPr vert="horz" lIns="91440" tIns="45720" rIns="91440" bIns="45720" rtlCol="0" anchor="ctr"/>
          <a:lstStyle>
            <a:lvl1pPr>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4B999372-49D9-49C5-AB94-F9D14F764E70}" type="slidenum">
              <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标题幻灯片">
    <p:bg>
      <p:bgPr>
        <a:solidFill>
          <a:schemeClr val="bg2"/>
        </a:solidFill>
        <a:effectLst/>
      </p:bgPr>
    </p:bg>
    <p:spTree>
      <p:nvGrpSpPr>
        <p:cNvPr id="1" name=""/>
        <p:cNvGrpSpPr/>
        <p:nvPr/>
      </p:nvGrpSpPr>
      <p:grpSpPr>
        <a:xfrm>
          <a:off x="0" y="0"/>
          <a:ext cx="0" cy="0"/>
          <a:chOff x="0" y="0"/>
          <a:chExt cx="0" cy="0"/>
        </a:xfrm>
      </p:grpSpPr>
      <p:grpSp>
        <p:nvGrpSpPr>
          <p:cNvPr id="4" name="组合 3"/>
          <p:cNvGrpSpPr/>
          <p:nvPr>
            <p:custDataLst>
              <p:tags r:id="rId2"/>
            </p:custDataLst>
          </p:nvPr>
        </p:nvGrpSpPr>
        <p:grpSpPr>
          <a:xfrm>
            <a:off x="0" y="0"/>
            <a:ext cx="12192000" cy="7454900"/>
            <a:chOff x="0" y="0"/>
            <a:chExt cx="19200" cy="11740"/>
          </a:xfrm>
        </p:grpSpPr>
        <p:grpSp>
          <p:nvGrpSpPr>
            <p:cNvPr id="6" name="组合 5"/>
            <p:cNvGrpSpPr/>
            <p:nvPr userDrawn="1">
              <p:custDataLst>
                <p:tags r:id="rId3"/>
              </p:custDataLst>
            </p:nvPr>
          </p:nvGrpSpPr>
          <p:grpSpPr>
            <a:xfrm>
              <a:off x="0" y="0"/>
              <a:ext cx="19200" cy="3223"/>
              <a:chOff x="0" y="0"/>
              <a:chExt cx="12192000" cy="2046605"/>
            </a:xfrm>
          </p:grpSpPr>
          <p:pic>
            <p:nvPicPr>
              <p:cNvPr id="7" name="图片 6"/>
              <p:cNvPicPr>
                <a:picLocks noChangeAspect="1"/>
              </p:cNvPicPr>
              <p:nvPr userDrawn="1">
                <p:custDataLst>
                  <p:tags r:id="rId4"/>
                </p:custDataLst>
              </p:nvPr>
            </p:nvPicPr>
            <p:blipFill>
              <a:blip r:embed="rId5"/>
              <a:stretch>
                <a:fillRect/>
              </a:stretch>
            </p:blipFill>
            <p:spPr>
              <a:xfrm>
                <a:off x="0" y="0"/>
                <a:ext cx="12192000" cy="2046605"/>
              </a:xfrm>
              <a:prstGeom prst="rect">
                <a:avLst/>
              </a:prstGeom>
            </p:spPr>
          </p:pic>
          <p:pic>
            <p:nvPicPr>
              <p:cNvPr id="9" name="图片 8"/>
              <p:cNvPicPr>
                <a:picLocks noChangeAspect="1"/>
              </p:cNvPicPr>
              <p:nvPr userDrawn="1">
                <p:custDataLst>
                  <p:tags r:id="rId6"/>
                </p:custDataLst>
              </p:nvPr>
            </p:nvPicPr>
            <p:blipFill rotWithShape="1">
              <a:blip r:embed="rId7"/>
              <a:srcRect/>
              <a:stretch>
                <a:fillRect/>
              </a:stretch>
            </p:blipFill>
            <p:spPr>
              <a:xfrm>
                <a:off x="0" y="10686"/>
                <a:ext cx="12192000" cy="1704978"/>
              </a:xfrm>
              <a:prstGeom prst="rect">
                <a:avLst/>
              </a:prstGeom>
            </p:spPr>
          </p:pic>
        </p:grpSp>
        <p:pic>
          <p:nvPicPr>
            <p:cNvPr id="8" name="图片 7"/>
            <p:cNvPicPr>
              <a:picLocks noChangeAspect="1"/>
            </p:cNvPicPr>
            <p:nvPr userDrawn="1">
              <p:custDataLst>
                <p:tags r:id="rId8"/>
              </p:custDataLst>
            </p:nvPr>
          </p:nvPicPr>
          <p:blipFill>
            <a:blip r:embed="rId9"/>
            <a:stretch>
              <a:fillRect/>
            </a:stretch>
          </p:blipFill>
          <p:spPr>
            <a:xfrm>
              <a:off x="0" y="9728"/>
              <a:ext cx="19200" cy="2012"/>
            </a:xfrm>
            <a:prstGeom prst="rect">
              <a:avLst/>
            </a:prstGeom>
          </p:spPr>
        </p:pic>
      </p:grpSp>
      <p:sp>
        <p:nvSpPr>
          <p:cNvPr id="16" name="日期占位符 15"/>
          <p:cNvSpPr>
            <a:spLocks noGrp="1"/>
          </p:cNvSpPr>
          <p:nvPr>
            <p:ph type="dt" sz="half" idx="10"/>
            <p:custDataLst>
              <p:tags r:id="rId10"/>
            </p:custDataLst>
          </p:nvPr>
        </p:nvSpPr>
        <p:spPr/>
        <p:txBody>
          <a:bodyPr/>
          <a:lstStyle>
            <a:lvl1pPr>
              <a:defRPr u="none" strike="noStrike" kern="1200" cap="none" spc="0" normalizeH="0">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11"/>
            </p:custDataLst>
          </p:nvPr>
        </p:nvSpPr>
        <p:spPr/>
        <p:txBody>
          <a:bodyPr/>
          <a:lstStyle>
            <a:lvl1pPr>
              <a:defRPr u="none" strike="noStrike" kern="1200" cap="none" spc="0" normalizeH="0">
                <a:latin typeface="Arial" panose="020B0604020202020204" pitchFamily="34" charset="0"/>
                <a:ea typeface="微软雅黑" panose="020B0503020204020204" charset="-122"/>
              </a:defRPr>
            </a:lvl1pPr>
          </a:lstStyle>
          <a:p>
            <a:endParaRPr lang="zh-CN" altLang="en-US" dirty="0"/>
          </a:p>
        </p:txBody>
      </p:sp>
      <p:sp>
        <p:nvSpPr>
          <p:cNvPr id="18" name="灯片编号占位符 17"/>
          <p:cNvSpPr>
            <a:spLocks noGrp="1"/>
          </p:cNvSpPr>
          <p:nvPr>
            <p:ph type="sldNum" sz="quarter" idx="12"/>
            <p:custDataLst>
              <p:tags r:id="rId12"/>
            </p:custDataLst>
          </p:nvPr>
        </p:nvSpPr>
        <p:spPr/>
        <p:txBody>
          <a:bodyPr/>
          <a:lstStyle>
            <a:lvl1pPr>
              <a:defRPr u="none" strike="noStrike" kern="1200" cap="none" spc="0" normalizeH="0">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dirty="0"/>
          </a:p>
        </p:txBody>
      </p:sp>
      <p:sp>
        <p:nvSpPr>
          <p:cNvPr id="3" name="副标题 2"/>
          <p:cNvSpPr>
            <a:spLocks noGrp="1"/>
          </p:cNvSpPr>
          <p:nvPr>
            <p:ph type="subTitle" idx="1" hasCustomPrompt="1"/>
            <p:custDataLst>
              <p:tags r:id="rId13"/>
            </p:custDataLst>
          </p:nvPr>
        </p:nvSpPr>
        <p:spPr>
          <a:xfrm>
            <a:off x="2216785" y="3503930"/>
            <a:ext cx="7759065" cy="491490"/>
          </a:xfrm>
        </p:spPr>
        <p:txBody>
          <a:bodyPr lIns="90000" tIns="46800" rIns="90000" bIns="46800">
            <a:normAutofit/>
          </a:bodyPr>
          <a:lstStyle>
            <a:lvl1pPr marL="0" indent="0" algn="ctr" eaLnBrk="1" fontAlgn="auto" latinLnBrk="0" hangingPunct="1">
              <a:lnSpc>
                <a:spcPct val="100000"/>
              </a:lnSpc>
              <a:buNone/>
              <a:defRPr sz="2000" u="none" strike="noStrike" kern="1200" cap="none" spc="0" normalizeH="0" baseline="0">
                <a:solidFill>
                  <a:schemeClr val="accent1"/>
                </a:solidFill>
                <a:uFillTx/>
                <a:latin typeface="Arial" panose="020B0604020202020204" pitchFamily="34" charset="0"/>
                <a:ea typeface="微软雅黑" panose="020B050302020402020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endParaRPr lang="zh-CN" altLang="en-US" dirty="0"/>
          </a:p>
        </p:txBody>
      </p:sp>
      <p:sp>
        <p:nvSpPr>
          <p:cNvPr id="2" name="标题 1"/>
          <p:cNvSpPr>
            <a:spLocks noGrp="1"/>
          </p:cNvSpPr>
          <p:nvPr>
            <p:ph type="ctrTitle" hasCustomPrompt="1"/>
            <p:custDataLst>
              <p:tags r:id="rId14"/>
            </p:custDataLst>
          </p:nvPr>
        </p:nvSpPr>
        <p:spPr>
          <a:xfrm>
            <a:off x="2216468" y="2292046"/>
            <a:ext cx="7759065" cy="1150960"/>
          </a:xfrm>
        </p:spPr>
        <p:txBody>
          <a:bodyPr lIns="90000" tIns="46800" rIns="90000" bIns="46800" anchor="b" anchorCtr="0">
            <a:noAutofit/>
          </a:bodyPr>
          <a:lstStyle>
            <a:lvl1pPr algn="ctr">
              <a:defRPr sz="6000" spc="600" baseline="0">
                <a:solidFill>
                  <a:schemeClr val="accent1"/>
                </a:solidFill>
                <a:ea typeface="汉仪旗黑-85S" panose="00020600040101010101" pitchFamily="18" charset="-122"/>
              </a:defRPr>
            </a:lvl1pPr>
          </a:lstStyle>
          <a:p>
            <a:r>
              <a:rPr lang="zh-CN" altLang="en-US" dirty="0"/>
              <a:t>单击此处编辑标题</a:t>
            </a:r>
            <a:endParaRPr lang="zh-CN" altLang="en-US" dirty="0"/>
          </a:p>
        </p:txBody>
      </p:sp>
      <p:sp>
        <p:nvSpPr>
          <p:cNvPr id="5" name="文本占位符 4"/>
          <p:cNvSpPr>
            <a:spLocks noGrp="1"/>
          </p:cNvSpPr>
          <p:nvPr>
            <p:ph type="body" sz="quarter" idx="13" hasCustomPrompt="1"/>
            <p:custDataLst>
              <p:tags r:id="rId15"/>
            </p:custDataLst>
          </p:nvPr>
        </p:nvSpPr>
        <p:spPr>
          <a:xfrm>
            <a:off x="4511039" y="4490846"/>
            <a:ext cx="1383093" cy="474726"/>
          </a:xfrm>
          <a:solidFill>
            <a:schemeClr val="accent1"/>
          </a:solidFill>
        </p:spPr>
        <p:txBody>
          <a:bodyPr lIns="90000" tIns="46800" rIns="90000" bIns="46800" anchor="ctr">
            <a:normAutofit/>
          </a:bodyPr>
          <a:lstStyle>
            <a:lvl1pPr marL="0" indent="0" algn="ctr">
              <a:buNone/>
              <a:defRPr u="none" strike="noStrike" kern="1200" cap="none" spc="0" normalizeH="0">
                <a:solidFill>
                  <a:schemeClr val="bg1"/>
                </a:solidFill>
                <a:latin typeface="Arial" panose="020B0604020202020204" pitchFamily="34" charset="0"/>
                <a:ea typeface="微软雅黑" panose="020B0503020204020204"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编辑文本</a:t>
            </a:r>
            <a:endParaRPr lang="zh-CN" altLang="en-US" dirty="0"/>
          </a:p>
        </p:txBody>
      </p:sp>
      <p:sp>
        <p:nvSpPr>
          <p:cNvPr id="14" name="文本占位符 13"/>
          <p:cNvSpPr>
            <a:spLocks noGrp="1"/>
          </p:cNvSpPr>
          <p:nvPr>
            <p:ph type="body" sz="quarter" idx="14" hasCustomPrompt="1"/>
            <p:custDataLst>
              <p:tags r:id="rId16"/>
            </p:custDataLst>
          </p:nvPr>
        </p:nvSpPr>
        <p:spPr>
          <a:xfrm>
            <a:off x="6096000" y="4490846"/>
            <a:ext cx="1383092" cy="474726"/>
          </a:xfrm>
          <a:ln>
            <a:solidFill>
              <a:schemeClr val="accent1"/>
            </a:solidFill>
          </a:ln>
        </p:spPr>
        <p:txBody>
          <a:bodyPr lIns="90000" tIns="46800" rIns="90000" bIns="46800" anchor="ctr">
            <a:normAutofit/>
          </a:bodyPr>
          <a:lstStyle>
            <a:lvl1pPr marL="0" indent="0" algn="ctr">
              <a:buNone/>
              <a:defRPr u="none" strike="noStrike" kern="1200" cap="none" spc="0" normalizeH="0">
                <a:ln>
                  <a:noFill/>
                </a:ln>
                <a:solidFill>
                  <a:schemeClr val="accent1"/>
                </a:solidFill>
                <a:latin typeface="Arial" panose="020B0604020202020204" pitchFamily="34" charset="0"/>
                <a:ea typeface="微软雅黑" panose="020B0503020204020204"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编辑文本</a:t>
            </a:r>
            <a:endParaRPr lang="zh-CN" altLang="en-US" dirty="0"/>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chemeClr val="bg2"/>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69925" y="443230"/>
            <a:ext cx="10852150" cy="716915"/>
          </a:xfrm>
        </p:spPr>
        <p:txBody>
          <a:bodyPr vert="horz" lIns="90000" tIns="46800" rIns="90000" bIns="46800" rtlCol="0" anchor="t" anchorCtr="0">
            <a:noAutofit/>
          </a:bodyPr>
          <a:lstStyle>
            <a:lvl1pPr marL="0" marR="0" algn="l" defTabSz="914400" rtl="0" eaLnBrk="1" fontAlgn="auto" latinLnBrk="0" hangingPunct="1">
              <a:lnSpc>
                <a:spcPct val="100000"/>
              </a:lnSpc>
              <a:buNone/>
              <a:defRPr kumimoji="0" lang="zh-CN" altLang="en-US" sz="32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idx="1"/>
            <p:custDataLst>
              <p:tags r:id="rId3"/>
            </p:custDataLst>
          </p:nvPr>
        </p:nvSpPr>
        <p:spPr>
          <a:xfrm>
            <a:off x="669925" y="1160145"/>
            <a:ext cx="10852150" cy="5180965"/>
          </a:xfrm>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8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28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8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8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8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pic>
        <p:nvPicPr>
          <p:cNvPr id="7" name="图片 6"/>
          <p:cNvPicPr>
            <a:picLocks noChangeAspect="1"/>
          </p:cNvPicPr>
          <p:nvPr>
            <p:custDataLst>
              <p:tags r:id="rId7"/>
            </p:custDataLst>
          </p:nvPr>
        </p:nvPicPr>
        <p:blipFill>
          <a:blip r:embed="rId8"/>
          <a:stretch>
            <a:fillRect/>
          </a:stretch>
        </p:blipFill>
        <p:spPr>
          <a:xfrm>
            <a:off x="0" y="6177281"/>
            <a:ext cx="12192000" cy="1324532"/>
          </a:xfrm>
          <a:prstGeom prst="rect">
            <a:avLst/>
          </a:prstGeom>
        </p:spPr>
      </p:pic>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secHead" preserve="1">
  <p:cSld name="节标题">
    <p:bg>
      <p:bgPr>
        <a:solidFill>
          <a:schemeClr val="bg2"/>
        </a:solidFill>
        <a:effectLst/>
      </p:bgPr>
    </p:bg>
    <p:spTree>
      <p:nvGrpSpPr>
        <p:cNvPr id="1" name=""/>
        <p:cNvGrpSpPr/>
        <p:nvPr/>
      </p:nvGrpSpPr>
      <p:grpSpPr>
        <a:xfrm>
          <a:off x="0" y="0"/>
          <a:ext cx="0" cy="0"/>
          <a:chOff x="0" y="0"/>
          <a:chExt cx="0" cy="0"/>
        </a:xfrm>
      </p:grpSpPr>
      <p:pic>
        <p:nvPicPr>
          <p:cNvPr id="7" name="图片 6"/>
          <p:cNvPicPr>
            <a:picLocks noChangeAspect="1"/>
          </p:cNvPicPr>
          <p:nvPr>
            <p:custDataLst>
              <p:tags r:id="rId2"/>
            </p:custDataLst>
          </p:nvPr>
        </p:nvPicPr>
        <p:blipFill>
          <a:blip r:embed="rId3"/>
          <a:stretch>
            <a:fillRect/>
          </a:stretch>
        </p:blipFill>
        <p:spPr>
          <a:xfrm>
            <a:off x="0" y="35560"/>
            <a:ext cx="12192000" cy="2046605"/>
          </a:xfrm>
          <a:prstGeom prst="rect">
            <a:avLst/>
          </a:prstGeom>
        </p:spPr>
      </p:pic>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
        <p:nvSpPr>
          <p:cNvPr id="2" name="标题 1"/>
          <p:cNvSpPr>
            <a:spLocks noGrp="1"/>
          </p:cNvSpPr>
          <p:nvPr>
            <p:ph type="title" hasCustomPrompt="1"/>
            <p:custDataLst>
              <p:tags r:id="rId7"/>
            </p:custDataLst>
          </p:nvPr>
        </p:nvSpPr>
        <p:spPr>
          <a:xfrm>
            <a:off x="5251487" y="2681555"/>
            <a:ext cx="3577049" cy="716508"/>
          </a:xfrm>
        </p:spPr>
        <p:txBody>
          <a:bodyPr lIns="90000" tIns="46800" rIns="90000" bIns="0" anchor="ctr" anchorCtr="0">
            <a:normAutofit/>
          </a:bodyPr>
          <a:lstStyle>
            <a:lvl1pPr algn="dist">
              <a:defRPr sz="4400" u="none" strike="noStrike" kern="1200" cap="none" spc="300" normalizeH="0" baseline="0">
                <a:solidFill>
                  <a:schemeClr val="accent1"/>
                </a:solidFill>
                <a:uFillTx/>
                <a:latin typeface="Arial" panose="020B0604020202020204" pitchFamily="34" charset="0"/>
                <a:ea typeface="汉仪旗黑-85S" panose="00020600040101010101" pitchFamily="18" charset="-122"/>
              </a:defRPr>
            </a:lvl1pPr>
          </a:lstStyle>
          <a:p>
            <a:r>
              <a:rPr lang="zh-CN" altLang="en-US" dirty="0"/>
              <a:t>编辑标题</a:t>
            </a:r>
            <a:endParaRPr lang="zh-CN" altLang="en-US" dirty="0"/>
          </a:p>
        </p:txBody>
      </p:sp>
      <p:sp>
        <p:nvSpPr>
          <p:cNvPr id="3" name="文本占位符 2"/>
          <p:cNvSpPr>
            <a:spLocks noGrp="1"/>
          </p:cNvSpPr>
          <p:nvPr>
            <p:ph type="body" idx="1" hasCustomPrompt="1"/>
            <p:custDataLst>
              <p:tags r:id="rId8"/>
            </p:custDataLst>
          </p:nvPr>
        </p:nvSpPr>
        <p:spPr>
          <a:xfrm>
            <a:off x="5251487" y="3459937"/>
            <a:ext cx="3577050" cy="544296"/>
          </a:xfrm>
        </p:spPr>
        <p:txBody>
          <a:bodyPr lIns="90000" tIns="0" rIns="90000" bIns="46800">
            <a:normAutofit/>
          </a:bodyPr>
          <a:lstStyle>
            <a:lvl1pPr marL="0" indent="0" eaLnBrk="1" fontAlgn="auto" latinLnBrk="0" hangingPunct="1">
              <a:buNone/>
              <a:defRPr kumimoji="0" lang="zh-CN" altLang="en-US" sz="2400" b="0" i="0" u="none" strike="noStrike" kern="1200" cap="none" spc="150" normalizeH="0" baseline="0" noProof="1">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endParaRPr lang="zh-CN" altLang="en-US" dirty="0"/>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两栏内容">
    <p:bg>
      <p:bgPr>
        <a:solidFill>
          <a:schemeClr val="bg2"/>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69882" y="443234"/>
            <a:ext cx="10852237" cy="441964"/>
          </a:xfrm>
        </p:spPr>
        <p:txBody>
          <a:bodyPr vert="horz" lIns="90000" tIns="46800" rIns="90000" bIns="46800" rtlCol="0" anchor="t"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sz="half" idx="1"/>
            <p:custDataLst>
              <p:tags r:id="rId3"/>
            </p:custDataLst>
          </p:nvPr>
        </p:nvSpPr>
        <p:spPr>
          <a:xfrm>
            <a:off x="669930" y="952508"/>
            <a:ext cx="5283242" cy="5388907"/>
          </a:xfrm>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5pPr>
          </a:lstStyle>
          <a:p>
            <a:pPr lvl="0"/>
            <a:r>
              <a:rPr>
                <a:sym typeface="+mn-ea"/>
              </a:rPr>
              <a:t>单击此处编辑母版文本样式</a:t>
            </a:r>
            <a:endParaRPr>
              <a:sym typeface="+mn-ea"/>
            </a:endParaRPr>
          </a:p>
          <a:p>
            <a:pPr lvl="1"/>
            <a:r>
              <a:rPr>
                <a:sym typeface="+mn-ea"/>
              </a:rPr>
              <a:t>第二级</a:t>
            </a:r>
            <a:endParaRPr>
              <a:sym typeface="+mn-ea"/>
            </a:endParaRPr>
          </a:p>
          <a:p>
            <a:pPr lvl="2"/>
            <a:r>
              <a:rPr>
                <a:sym typeface="+mn-ea"/>
              </a:rPr>
              <a:t>第三级</a:t>
            </a:r>
            <a:endParaRPr>
              <a:sym typeface="+mn-ea"/>
            </a:endParaRPr>
          </a:p>
          <a:p>
            <a:pPr lvl="3"/>
            <a:r>
              <a:rPr>
                <a:sym typeface="+mn-ea"/>
              </a:rPr>
              <a:t>第四级</a:t>
            </a:r>
            <a:endParaRPr>
              <a:sym typeface="+mn-ea"/>
            </a:endParaRPr>
          </a:p>
          <a:p>
            <a:pPr lvl="4"/>
            <a:r>
              <a:rPr>
                <a:sym typeface="+mn-ea"/>
              </a:rPr>
              <a:t>第五级</a:t>
            </a:r>
            <a:endParaRPr>
              <a:sym typeface="+mn-ea"/>
            </a:endParaRPr>
          </a:p>
        </p:txBody>
      </p:sp>
      <p:sp>
        <p:nvSpPr>
          <p:cNvPr id="4" name="内容占位符 3"/>
          <p:cNvSpPr>
            <a:spLocks noGrp="1"/>
          </p:cNvSpPr>
          <p:nvPr>
            <p:ph sz="half" idx="2"/>
            <p:custDataLst>
              <p:tags r:id="rId4"/>
            </p:custDataLst>
          </p:nvPr>
        </p:nvSpPr>
        <p:spPr>
          <a:xfrm>
            <a:off x="6238877" y="952508"/>
            <a:ext cx="5283242" cy="5388907"/>
          </a:xfrm>
        </p:spPr>
        <p:txBody>
          <a:bodyPr lIns="90000" tIns="46800" rIns="90000" bIns="46800">
            <a:normAutofit/>
          </a:bodyPr>
          <a:lstStyle>
            <a:lvl1pPr>
              <a:defRPr sz="1600" baseline="0">
                <a:solidFill>
                  <a:schemeClr val="tx1">
                    <a:lumMod val="85000"/>
                    <a:lumOff val="15000"/>
                  </a:schemeClr>
                </a:solidFill>
                <a:latin typeface="Arial" panose="020B0604020202020204" pitchFamily="34" charset="0"/>
                <a:ea typeface="微软雅黑" panose="020B0503020204020204" charset="-122"/>
              </a:defRPr>
            </a:lvl1pPr>
            <a:lvl2pPr>
              <a:defRPr sz="1600" baseline="0">
                <a:solidFill>
                  <a:schemeClr val="tx1">
                    <a:lumMod val="85000"/>
                    <a:lumOff val="15000"/>
                  </a:schemeClr>
                </a:solidFill>
                <a:latin typeface="Arial" panose="020B0604020202020204" pitchFamily="34" charset="0"/>
                <a:ea typeface="微软雅黑" panose="020B0503020204020204" charset="-122"/>
              </a:defRPr>
            </a:lvl2pPr>
            <a:lvl3pPr>
              <a:defRPr sz="1600" baseline="0">
                <a:solidFill>
                  <a:schemeClr val="tx1">
                    <a:lumMod val="85000"/>
                    <a:lumOff val="15000"/>
                  </a:schemeClr>
                </a:solidFill>
                <a:latin typeface="Arial" panose="020B0604020202020204" pitchFamily="34" charset="0"/>
                <a:ea typeface="微软雅黑" panose="020B0503020204020204" charset="-122"/>
              </a:defRPr>
            </a:lvl3pPr>
            <a:lvl4pPr>
              <a:defRPr sz="1600" baseline="0">
                <a:solidFill>
                  <a:schemeClr val="tx1">
                    <a:lumMod val="85000"/>
                    <a:lumOff val="15000"/>
                  </a:schemeClr>
                </a:solidFill>
                <a:latin typeface="Arial" panose="020B0604020202020204" pitchFamily="34" charset="0"/>
                <a:ea typeface="微软雅黑" panose="020B0503020204020204" charset="-122"/>
              </a:defRPr>
            </a:lvl4pPr>
            <a:lvl5pPr>
              <a:defRPr sz="1600" baseline="0">
                <a:solidFill>
                  <a:schemeClr val="tx1">
                    <a:lumMod val="85000"/>
                    <a:lumOff val="15000"/>
                  </a:schemeClr>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a:lstStyle>
            <a:lvl1pPr>
              <a:defRPr baseline="0">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lvl1pPr>
              <a:defRPr baseline="0">
                <a:latin typeface="Arial" panose="020B0604020202020204" pitchFamily="34" charset="0"/>
                <a:ea typeface="微软雅黑" panose="020B0503020204020204" charset="-122"/>
              </a:defRPr>
            </a:lvl1pPr>
          </a:lstStyle>
          <a:p>
            <a:endParaRPr lang="zh-CN" altLang="en-US"/>
          </a:p>
        </p:txBody>
      </p:sp>
      <p:sp>
        <p:nvSpPr>
          <p:cNvPr id="7" name="灯片编号占位符 6"/>
          <p:cNvSpPr>
            <a:spLocks noGrp="1"/>
          </p:cNvSpPr>
          <p:nvPr>
            <p:ph type="sldNum" sz="quarter" idx="12"/>
            <p:custDataLst>
              <p:tags r:id="rId7"/>
            </p:custDataLst>
          </p:nvPr>
        </p:nvSpPr>
        <p:spPr/>
        <p:txBody>
          <a:bodyPr/>
          <a:lstStyle>
            <a:lvl1pPr>
              <a:defRPr baseline="0">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a:p>
        </p:txBody>
      </p:sp>
      <p:pic>
        <p:nvPicPr>
          <p:cNvPr id="10" name="图片 9" descr="C:\Users\kingsoft\Desktop\图片7副本.png图片7副本"/>
          <p:cNvPicPr>
            <a:picLocks noChangeAspect="1"/>
          </p:cNvPicPr>
          <p:nvPr>
            <p:custDataLst>
              <p:tags r:id="rId8"/>
            </p:custDataLst>
          </p:nvPr>
        </p:nvPicPr>
        <p:blipFill rotWithShape="1">
          <a:blip r:embed="rId9"/>
          <a:srcRect/>
          <a:stretch>
            <a:fillRect/>
          </a:stretch>
        </p:blipFill>
        <p:spPr>
          <a:xfrm>
            <a:off x="-16510" y="5971592"/>
            <a:ext cx="3478627" cy="907998"/>
          </a:xfrm>
          <a:prstGeom prst="rect">
            <a:avLst/>
          </a:prstGeom>
        </p:spPr>
      </p:pic>
      <p:pic>
        <p:nvPicPr>
          <p:cNvPr id="11" name="图片 10" descr="C:\Users\kingsoft\Desktop\图片7副本.png图片7副本"/>
          <p:cNvPicPr>
            <a:picLocks noChangeAspect="1"/>
          </p:cNvPicPr>
          <p:nvPr>
            <p:custDataLst>
              <p:tags r:id="rId10"/>
            </p:custDataLst>
          </p:nvPr>
        </p:nvPicPr>
        <p:blipFill rotWithShape="1">
          <a:blip r:embed="rId11"/>
          <a:srcRect/>
          <a:stretch>
            <a:fillRect/>
          </a:stretch>
        </p:blipFill>
        <p:spPr>
          <a:xfrm flipH="1">
            <a:off x="8716609" y="5905492"/>
            <a:ext cx="3481106" cy="974098"/>
          </a:xfrm>
          <a:prstGeom prst="rect">
            <a:avLst/>
          </a:prstGeom>
        </p:spPr>
      </p:pic>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woTxTwoObj" preserve="1">
  <p:cSld name="比较">
    <p:bg>
      <p:bgPr>
        <a:solidFill>
          <a:schemeClr val="bg2"/>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69882" y="443234"/>
            <a:ext cx="10852237" cy="441964"/>
          </a:xfrm>
        </p:spPr>
        <p:txBody>
          <a:bodyPr vert="horz" lIns="90000" tIns="46800" rIns="90000" bIns="46800" rtlCol="0" anchor="t"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endParaRPr dirty="0">
              <a:sym typeface="+mn-ea"/>
            </a:endParaRPr>
          </a:p>
        </p:txBody>
      </p:sp>
      <p:sp>
        <p:nvSpPr>
          <p:cNvPr id="3" name="文本占位符 2"/>
          <p:cNvSpPr>
            <a:spLocks noGrp="1"/>
          </p:cNvSpPr>
          <p:nvPr>
            <p:ph type="body" idx="1" hasCustomPrompt="1"/>
            <p:custDataLst>
              <p:tags r:id="rId3"/>
            </p:custDataLst>
          </p:nvPr>
        </p:nvSpPr>
        <p:spPr>
          <a:xfrm>
            <a:off x="669930" y="952508"/>
            <a:ext cx="5283242" cy="381003"/>
          </a:xfrm>
        </p:spPr>
        <p:txBody>
          <a:bodyPr lIns="90000" tIns="46800" rIns="90000" bIns="46800" anchor="t" anchorCtr="0">
            <a:normAutofit/>
          </a:bodyPr>
          <a:lstStyle>
            <a:lvl1pPr marL="0" indent="0" eaLnBrk="1" fontAlgn="auto" latinLnBrk="0" hangingPunct="1">
              <a:lnSpc>
                <a:spcPct val="100000"/>
              </a:lnSpc>
              <a:spcAft>
                <a:spcPts val="0"/>
              </a:spcAft>
              <a:buNone/>
              <a:defRPr sz="2000" b="0"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69925" y="1406525"/>
            <a:ext cx="5283200" cy="4934752"/>
          </a:xfrm>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5" name="文本占位符 4"/>
          <p:cNvSpPr>
            <a:spLocks noGrp="1"/>
          </p:cNvSpPr>
          <p:nvPr>
            <p:ph type="body" sz="quarter" idx="3" hasCustomPrompt="1"/>
            <p:custDataLst>
              <p:tags r:id="rId5"/>
            </p:custDataLst>
          </p:nvPr>
        </p:nvSpPr>
        <p:spPr>
          <a:xfrm>
            <a:off x="6235750" y="952508"/>
            <a:ext cx="5283242" cy="381003"/>
          </a:xfrm>
        </p:spPr>
        <p:txBody>
          <a:bodyPr vert="horz" lIns="90000" tIns="46800" rIns="90000" bIns="46800" rtlCol="0" anchor="t" anchorCtr="0">
            <a:norm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0"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endParaRPr>
              <a:sym typeface="+mn-ea"/>
            </a:endParaRPr>
          </a:p>
        </p:txBody>
      </p:sp>
      <p:sp>
        <p:nvSpPr>
          <p:cNvPr id="6" name="内容占位符 5"/>
          <p:cNvSpPr>
            <a:spLocks noGrp="1"/>
          </p:cNvSpPr>
          <p:nvPr>
            <p:ph sz="quarter" idx="4"/>
            <p:custDataLst>
              <p:tags r:id="rId6"/>
            </p:custDataLst>
          </p:nvPr>
        </p:nvSpPr>
        <p:spPr>
          <a:xfrm>
            <a:off x="6235750" y="1406525"/>
            <a:ext cx="5283242" cy="4934752"/>
          </a:xfrm>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pic>
        <p:nvPicPr>
          <p:cNvPr id="10" name="图片 9" descr="C:\Users\kingsoft\Desktop\图片7副本.png图片7副本"/>
          <p:cNvPicPr>
            <a:picLocks noChangeAspect="1"/>
          </p:cNvPicPr>
          <p:nvPr>
            <p:custDataLst>
              <p:tags r:id="rId10"/>
            </p:custDataLst>
          </p:nvPr>
        </p:nvPicPr>
        <p:blipFill rotWithShape="1">
          <a:blip r:embed="rId11"/>
          <a:srcRect/>
          <a:stretch>
            <a:fillRect/>
          </a:stretch>
        </p:blipFill>
        <p:spPr>
          <a:xfrm flipH="1">
            <a:off x="8716609" y="5905492"/>
            <a:ext cx="3481106" cy="974098"/>
          </a:xfrm>
          <a:prstGeom prst="rect">
            <a:avLst/>
          </a:prstGeom>
        </p:spPr>
      </p:pic>
      <p:pic>
        <p:nvPicPr>
          <p:cNvPr id="11" name="图片 10" descr="C:\Users\kingsoft\Desktop\图片7副本.png图片7副本"/>
          <p:cNvPicPr>
            <a:picLocks noChangeAspect="1"/>
          </p:cNvPicPr>
          <p:nvPr>
            <p:custDataLst>
              <p:tags r:id="rId12"/>
            </p:custDataLst>
          </p:nvPr>
        </p:nvPicPr>
        <p:blipFill rotWithShape="1">
          <a:blip r:embed="rId13"/>
          <a:srcRect/>
          <a:stretch>
            <a:fillRect/>
          </a:stretch>
        </p:blipFill>
        <p:spPr>
          <a:xfrm>
            <a:off x="-16510" y="5971592"/>
            <a:ext cx="3478627" cy="907998"/>
          </a:xfrm>
          <a:prstGeom prst="rect">
            <a:avLst/>
          </a:prstGeom>
        </p:spPr>
      </p:pic>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chemeClr val="bg2"/>
        </a:solidFill>
        <a:effectLst/>
      </p:bgPr>
    </p:bg>
    <p:spTree>
      <p:nvGrpSpPr>
        <p:cNvPr id="1" name=""/>
        <p:cNvGrpSpPr/>
        <p:nvPr/>
      </p:nvGrpSpPr>
      <p:grpSpPr>
        <a:xfrm>
          <a:off x="0" y="0"/>
          <a:ext cx="0" cy="0"/>
          <a:chOff x="0" y="0"/>
          <a:chExt cx="0" cy="0"/>
        </a:xfrm>
      </p:grpSpPr>
      <p:grpSp>
        <p:nvGrpSpPr>
          <p:cNvPr id="8" name="组合 7"/>
          <p:cNvGrpSpPr/>
          <p:nvPr>
            <p:custDataLst>
              <p:tags r:id="rId2"/>
            </p:custDataLst>
          </p:nvPr>
        </p:nvGrpSpPr>
        <p:grpSpPr>
          <a:xfrm>
            <a:off x="0" y="-15482"/>
            <a:ext cx="3649343" cy="6857999"/>
            <a:chOff x="0" y="-15482"/>
            <a:chExt cx="3649343" cy="6857999"/>
          </a:xfrm>
        </p:grpSpPr>
        <p:pic>
          <p:nvPicPr>
            <p:cNvPr id="9" name="图片 8"/>
            <p:cNvPicPr>
              <a:picLocks noChangeAspect="1"/>
            </p:cNvPicPr>
            <p:nvPr userDrawn="1">
              <p:custDataLst>
                <p:tags r:id="rId3"/>
              </p:custDataLst>
            </p:nvPr>
          </p:nvPicPr>
          <p:blipFill>
            <a:blip r:embed="rId4"/>
            <a:stretch>
              <a:fillRect/>
            </a:stretch>
          </p:blipFill>
          <p:spPr>
            <a:xfrm rot="16200000">
              <a:off x="-1596587" y="1596587"/>
              <a:ext cx="6842517" cy="3649343"/>
            </a:xfrm>
            <a:prstGeom prst="rect">
              <a:avLst/>
            </a:prstGeom>
          </p:spPr>
        </p:pic>
        <p:pic>
          <p:nvPicPr>
            <p:cNvPr id="10" name="图片 9"/>
            <p:cNvPicPr>
              <a:picLocks noChangeAspect="1"/>
            </p:cNvPicPr>
            <p:nvPr userDrawn="1">
              <p:custDataLst>
                <p:tags r:id="rId5"/>
              </p:custDataLst>
            </p:nvPr>
          </p:nvPicPr>
          <p:blipFill rotWithShape="1">
            <a:blip r:embed="rId6"/>
            <a:srcRect/>
            <a:stretch>
              <a:fillRect/>
            </a:stretch>
          </p:blipFill>
          <p:spPr>
            <a:xfrm rot="5400000">
              <a:off x="-2338959" y="2323477"/>
              <a:ext cx="6857999" cy="2180082"/>
            </a:xfrm>
            <a:prstGeom prst="rect">
              <a:avLst/>
            </a:prstGeom>
          </p:spPr>
        </p:pic>
      </p:grpSp>
      <p:grpSp>
        <p:nvGrpSpPr>
          <p:cNvPr id="11" name="组合 10"/>
          <p:cNvGrpSpPr/>
          <p:nvPr>
            <p:custDataLst>
              <p:tags r:id="rId7"/>
            </p:custDataLst>
          </p:nvPr>
        </p:nvGrpSpPr>
        <p:grpSpPr>
          <a:xfrm rot="10800000">
            <a:off x="8542657" y="15483"/>
            <a:ext cx="3649343" cy="6857999"/>
            <a:chOff x="0" y="-15482"/>
            <a:chExt cx="3649343" cy="6857999"/>
          </a:xfrm>
        </p:grpSpPr>
        <p:pic>
          <p:nvPicPr>
            <p:cNvPr id="12" name="图片 11"/>
            <p:cNvPicPr>
              <a:picLocks noChangeAspect="1"/>
            </p:cNvPicPr>
            <p:nvPr userDrawn="1">
              <p:custDataLst>
                <p:tags r:id="rId8"/>
              </p:custDataLst>
            </p:nvPr>
          </p:nvPicPr>
          <p:blipFill>
            <a:blip r:embed="rId4"/>
            <a:stretch>
              <a:fillRect/>
            </a:stretch>
          </p:blipFill>
          <p:spPr>
            <a:xfrm rot="16200000">
              <a:off x="-1596587" y="1596587"/>
              <a:ext cx="6842517" cy="3649343"/>
            </a:xfrm>
            <a:prstGeom prst="rect">
              <a:avLst/>
            </a:prstGeom>
          </p:spPr>
        </p:pic>
        <p:pic>
          <p:nvPicPr>
            <p:cNvPr id="13" name="图片 12"/>
            <p:cNvPicPr>
              <a:picLocks noChangeAspect="1"/>
            </p:cNvPicPr>
            <p:nvPr userDrawn="1">
              <p:custDataLst>
                <p:tags r:id="rId9"/>
              </p:custDataLst>
            </p:nvPr>
          </p:nvPicPr>
          <p:blipFill rotWithShape="1">
            <a:blip r:embed="rId6"/>
            <a:srcRect/>
            <a:stretch>
              <a:fillRect/>
            </a:stretch>
          </p:blipFill>
          <p:spPr>
            <a:xfrm rot="5400000">
              <a:off x="-2338959" y="2323477"/>
              <a:ext cx="6857999" cy="2180082"/>
            </a:xfrm>
            <a:prstGeom prst="rect">
              <a:avLst/>
            </a:prstGeom>
          </p:spPr>
        </p:pic>
      </p:grpSp>
      <p:sp>
        <p:nvSpPr>
          <p:cNvPr id="2" name="标题 1"/>
          <p:cNvSpPr>
            <a:spLocks noGrp="1"/>
          </p:cNvSpPr>
          <p:nvPr>
            <p:ph type="title"/>
            <p:custDataLst>
              <p:tags r:id="rId10"/>
            </p:custDataLst>
          </p:nvPr>
        </p:nvSpPr>
        <p:spPr/>
        <p:txBody>
          <a:bodyPr vert="horz" lIns="90000" tIns="46800" rIns="90000" bIns="46800" rtlCol="0" anchor="t" anchorCtr="0">
            <a:normAutofit/>
          </a:bodyPr>
          <a:lstStyle>
            <a:lvl1pPr marL="0" marR="0" lvl="0" algn="ctr"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endParaRPr dirty="0">
              <a:sym typeface="+mn-ea"/>
            </a:endParaRPr>
          </a:p>
        </p:txBody>
      </p:sp>
      <p:sp>
        <p:nvSpPr>
          <p:cNvPr id="3" name="日期占位符 2"/>
          <p:cNvSpPr>
            <a:spLocks noGrp="1"/>
          </p:cNvSpPr>
          <p:nvPr>
            <p:ph type="dt" sz="half" idx="10"/>
            <p:custDataLst>
              <p:tags r:id="rId11"/>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2"/>
            </p:custDataLst>
          </p:nvPr>
        </p:nvSpPr>
        <p:spPr/>
        <p:txBody>
          <a:bodyPr/>
          <a:lstStyle/>
          <a:p>
            <a:endParaRPr lang="zh-CN" altLang="en-US"/>
          </a:p>
        </p:txBody>
      </p:sp>
      <p:sp>
        <p:nvSpPr>
          <p:cNvPr id="5" name="灯片编号占位符 4"/>
          <p:cNvSpPr>
            <a:spLocks noGrp="1"/>
          </p:cNvSpPr>
          <p:nvPr>
            <p:ph type="sldNum" sz="quarter" idx="12"/>
            <p:custDataLst>
              <p:tags r:id="rId13"/>
            </p:custDataLst>
          </p:nvPr>
        </p:nvSpPr>
        <p:spPr/>
        <p:txBody>
          <a:bodyPr/>
          <a:lstStyle/>
          <a:p>
            <a:fld id="{49AE70B2-8BF9-45C0-BB95-33D1B9D3A854}" type="slidenum">
              <a:rPr lang="zh-CN" altLang="en-US" smtClean="0"/>
            </a:fld>
            <a:endParaRPr lang="zh-CN" altLang="en-US"/>
          </a:p>
        </p:txBody>
      </p:sp>
      <p:sp>
        <p:nvSpPr>
          <p:cNvPr id="14" name="矩形: 圆角 13"/>
          <p:cNvSpPr/>
          <p:nvPr>
            <p:custDataLst>
              <p:tags r:id="rId14"/>
            </p:custDataLst>
          </p:nvPr>
        </p:nvSpPr>
        <p:spPr>
          <a:xfrm>
            <a:off x="5638165" y="1484173"/>
            <a:ext cx="914400" cy="47625"/>
          </a:xfrm>
          <a:prstGeom prst="roundRect">
            <a:avLst>
              <a:gd name="adj" fmla="val 50000"/>
            </a:avLst>
          </a:prstGeom>
          <a:solidFill>
            <a:schemeClr val="accent1">
              <a:lumMod val="5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2"/>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zh-CN" sz="1400" b="0"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 name="页脚占位符 3"/>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灯片编号占位符 4"/>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556F17D1-8D5E-4CFF-B688-992D981BB9B1}" type="slidenum">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ransition spd="slow" advClick="0" advTm="0">
    <p:random/>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图片与标题">
    <p:bg>
      <p:bgPr>
        <a:solidFill>
          <a:schemeClr val="bg2"/>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69930" y="443234"/>
            <a:ext cx="10852237" cy="441964"/>
          </a:xfrm>
        </p:spPr>
        <p:txBody>
          <a:bodyPr vert="horz" lIns="90000" tIns="46800" rIns="90000" bIns="46800" rtlCol="0" anchor="t"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endParaRPr dirty="0">
              <a:sym typeface="+mn-ea"/>
            </a:endParaRPr>
          </a:p>
        </p:txBody>
      </p:sp>
      <p:sp>
        <p:nvSpPr>
          <p:cNvPr id="3" name="图片占位符 2"/>
          <p:cNvSpPr>
            <a:spLocks noGrp="1"/>
          </p:cNvSpPr>
          <p:nvPr>
            <p:ph type="pic" idx="1"/>
            <p:custDataLst>
              <p:tags r:id="rId3"/>
            </p:custDataLst>
          </p:nvPr>
        </p:nvSpPr>
        <p:spPr>
          <a:xfrm>
            <a:off x="669930" y="952508"/>
            <a:ext cx="5283242" cy="5388907"/>
          </a:xfrm>
        </p:spPr>
        <p:txBody>
          <a:bodyPr vert="horz" lIns="90000" tIns="46800" rIns="90000" bIns="46800"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4"/>
            </p:custDataLst>
          </p:nvPr>
        </p:nvSpPr>
        <p:spPr>
          <a:xfrm>
            <a:off x="6238925" y="952508"/>
            <a:ext cx="5283242" cy="5388907"/>
          </a:xfrm>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stStyle>
          <a:p>
            <a:pPr lvl="0"/>
            <a:r>
              <a:rPr>
                <a:sym typeface="+mn-ea"/>
              </a:rPr>
              <a:t>单击此处编辑母版文本样式</a:t>
            </a:r>
            <a:endParaRPr>
              <a:sym typeface="+mn-ea"/>
            </a:endParaRPr>
          </a:p>
        </p:txBody>
      </p:sp>
      <p:sp>
        <p:nvSpPr>
          <p:cNvPr id="5" name="日期占位符 4"/>
          <p:cNvSpPr>
            <a:spLocks noGrp="1"/>
          </p:cNvSpPr>
          <p:nvPr>
            <p:ph type="dt" sz="half" idx="10"/>
            <p:custDataLst>
              <p:tags r:id="rId5"/>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6"/>
            </p:custDataLst>
          </p:nvPr>
        </p:nvSpPr>
        <p:spPr/>
        <p:txBody>
          <a:bodyPr/>
          <a:lstStyle/>
          <a:p>
            <a:endParaRPr lang="zh-CN" altLang="en-US" dirty="0"/>
          </a:p>
        </p:txBody>
      </p:sp>
      <p:sp>
        <p:nvSpPr>
          <p:cNvPr id="7" name="灯片编号占位符 6"/>
          <p:cNvSpPr>
            <a:spLocks noGrp="1"/>
          </p:cNvSpPr>
          <p:nvPr>
            <p:ph type="sldNum" sz="quarter" idx="12"/>
            <p:custDataLst>
              <p:tags r:id="rId7"/>
            </p:custDataLst>
          </p:nvPr>
        </p:nvSpPr>
        <p:spPr/>
        <p:txBody>
          <a:bodyPr/>
          <a:lstStyle/>
          <a:p>
            <a:fld id="{FABC47A4-756D-490B-A52F-7D9E2C9FC05F}" type="slidenum">
              <a:rPr lang="zh-CN" altLang="en-US" smtClean="0"/>
            </a:fld>
            <a:endParaRPr lang="zh-CN" altLang="en-US"/>
          </a:p>
        </p:txBody>
      </p:sp>
      <p:pic>
        <p:nvPicPr>
          <p:cNvPr id="9" name="图片 8" descr="C:\Users\kingsoft\Desktop\图片7副本.png图片7副本"/>
          <p:cNvPicPr>
            <a:picLocks noChangeAspect="1"/>
          </p:cNvPicPr>
          <p:nvPr>
            <p:custDataLst>
              <p:tags r:id="rId8"/>
            </p:custDataLst>
          </p:nvPr>
        </p:nvPicPr>
        <p:blipFill rotWithShape="1">
          <a:blip r:embed="rId9"/>
          <a:srcRect/>
          <a:stretch>
            <a:fillRect/>
          </a:stretch>
        </p:blipFill>
        <p:spPr>
          <a:xfrm flipH="1">
            <a:off x="8231997" y="5327780"/>
            <a:ext cx="3960001" cy="1530220"/>
          </a:xfrm>
          <a:prstGeom prst="rect">
            <a:avLst/>
          </a:prstGeom>
        </p:spPr>
      </p:pic>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vertTitleAndTx" preserve="1">
  <p:cSld name="竖排标题与文本">
    <p:bg>
      <p:bgPr>
        <a:solidFill>
          <a:schemeClr val="bg2"/>
        </a:solidFill>
        <a:effectLst/>
      </p:bgPr>
    </p:bg>
    <p:spTree>
      <p:nvGrpSpPr>
        <p:cNvPr id="1" name=""/>
        <p:cNvGrpSpPr/>
        <p:nvPr/>
      </p:nvGrpSpPr>
      <p:grpSpPr>
        <a:xfrm>
          <a:off x="0" y="0"/>
          <a:ext cx="0" cy="0"/>
          <a:chOff x="0" y="0"/>
          <a:chExt cx="0" cy="0"/>
        </a:xfrm>
      </p:grpSpPr>
      <p:pic>
        <p:nvPicPr>
          <p:cNvPr id="7" name="图片 6"/>
          <p:cNvPicPr>
            <a:picLocks noChangeAspect="1"/>
          </p:cNvPicPr>
          <p:nvPr>
            <p:custDataLst>
              <p:tags r:id="rId2"/>
            </p:custDataLst>
          </p:nvPr>
        </p:nvPicPr>
        <p:blipFill>
          <a:blip r:embed="rId3"/>
          <a:stretch>
            <a:fillRect/>
          </a:stretch>
        </p:blipFill>
        <p:spPr>
          <a:xfrm rot="5400000">
            <a:off x="-3378783" y="2809615"/>
            <a:ext cx="6858002" cy="1238771"/>
          </a:xfrm>
          <a:prstGeom prst="rect">
            <a:avLst/>
          </a:prstGeom>
        </p:spPr>
      </p:pic>
      <p:sp>
        <p:nvSpPr>
          <p:cNvPr id="2" name="竖排标题 1"/>
          <p:cNvSpPr>
            <a:spLocks noGrp="1"/>
          </p:cNvSpPr>
          <p:nvPr>
            <p:ph type="title" orient="vert"/>
            <p:custDataLst>
              <p:tags r:id="rId4"/>
            </p:custDataLst>
          </p:nvPr>
        </p:nvSpPr>
        <p:spPr>
          <a:xfrm>
            <a:off x="10571135" y="952508"/>
            <a:ext cx="950984" cy="5388907"/>
          </a:xfrm>
        </p:spPr>
        <p:txBody>
          <a:bodyPr vert="eaVert" lIns="101600" tIns="38100" rIns="76200" bIns="38100" rtlCol="0" anchor="ctr" anchorCtr="0">
            <a:noAutofit/>
          </a:bodyPr>
          <a:lstStyle>
            <a:lvl1pPr marL="0" marR="0" lvl="0" algn="l" defTabSz="914400" rtl="0" eaLnBrk="1" fontAlgn="auto" latinLnBrk="0" hangingPunct="1">
              <a:lnSpc>
                <a:spcPct val="100000"/>
              </a:lnSpc>
              <a:spcAft>
                <a:spcPts val="0"/>
              </a:spcAft>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lvl="0"/>
            <a:r>
              <a:rPr>
                <a:sym typeface="+mn-ea"/>
              </a:rPr>
              <a:t>单击此处编辑母版标题样式</a:t>
            </a:r>
            <a:endParaRPr>
              <a:sym typeface="+mn-ea"/>
            </a:endParaRPr>
          </a:p>
        </p:txBody>
      </p:sp>
      <p:sp>
        <p:nvSpPr>
          <p:cNvPr id="3" name="竖排文字占位符 2"/>
          <p:cNvSpPr>
            <a:spLocks noGrp="1"/>
          </p:cNvSpPr>
          <p:nvPr>
            <p:ph type="body" orient="vert" idx="1"/>
            <p:custDataLst>
              <p:tags r:id="rId5"/>
            </p:custDataLst>
          </p:nvPr>
        </p:nvSpPr>
        <p:spPr>
          <a:xfrm>
            <a:off x="669925" y="952500"/>
            <a:ext cx="9828101" cy="5388907"/>
          </a:xfrm>
        </p:spPr>
        <p:txBody>
          <a:bodyPr vert="eaVert"/>
          <a:lstStyle>
            <a:lvl1pPr indent="0" eaLnBrk="1" fontAlgn="auto" latinLnBrk="0" hangingPunct="1">
              <a:defRPr baseline="0">
                <a:solidFill>
                  <a:schemeClr val="tx1">
                    <a:lumMod val="85000"/>
                    <a:lumOff val="15000"/>
                  </a:schemeClr>
                </a:solidFill>
                <a:latin typeface="Arial" panose="020B0604020202020204" pitchFamily="34" charset="0"/>
                <a:ea typeface="微软雅黑" panose="020B0503020204020204" charset="-122"/>
              </a:defRPr>
            </a:lvl1pPr>
            <a:lvl2pPr indent="0" eaLnBrk="1" fontAlgn="auto" latinLnBrk="0" hangingPunct="1">
              <a:defRPr baseline="0">
                <a:solidFill>
                  <a:schemeClr val="tx1">
                    <a:lumMod val="85000"/>
                    <a:lumOff val="15000"/>
                  </a:schemeClr>
                </a:solidFill>
                <a:latin typeface="Arial" panose="020B0604020202020204" pitchFamily="34" charset="0"/>
                <a:ea typeface="微软雅黑" panose="020B0503020204020204" charset="-122"/>
              </a:defRPr>
            </a:lvl2pPr>
            <a:lvl3pPr indent="0" eaLnBrk="1" fontAlgn="auto" latinLnBrk="0" hangingPunct="1">
              <a:defRPr baseline="0">
                <a:solidFill>
                  <a:schemeClr val="tx1">
                    <a:lumMod val="85000"/>
                    <a:lumOff val="15000"/>
                  </a:schemeClr>
                </a:solidFill>
                <a:latin typeface="Arial" panose="020B0604020202020204" pitchFamily="34" charset="0"/>
                <a:ea typeface="微软雅黑" panose="020B0503020204020204" charset="-122"/>
              </a:defRPr>
            </a:lvl3pPr>
            <a:lvl4pPr indent="0" eaLnBrk="1" fontAlgn="auto" latinLnBrk="0" hangingPunct="1">
              <a:defRPr baseline="0">
                <a:solidFill>
                  <a:schemeClr val="tx1">
                    <a:lumMod val="85000"/>
                    <a:lumOff val="15000"/>
                  </a:schemeClr>
                </a:solidFill>
                <a:latin typeface="Arial" panose="020B0604020202020204" pitchFamily="34" charset="0"/>
                <a:ea typeface="微软雅黑" panose="020B0503020204020204" charset="-122"/>
              </a:defRPr>
            </a:lvl4pPr>
            <a:lvl5pPr indent="0" eaLnBrk="1" fontAlgn="auto" latinLnBrk="0" hangingPunct="1">
              <a:defRPr baseline="0">
                <a:solidFill>
                  <a:schemeClr val="tx1">
                    <a:lumMod val="85000"/>
                    <a:lumOff val="15000"/>
                  </a:schemeClr>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6"/>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7"/>
            </p:custDataLst>
          </p:nvPr>
        </p:nvSpPr>
        <p:spPr/>
        <p:txBody>
          <a:bodyPr/>
          <a:lstStyle/>
          <a:p>
            <a:endParaRPr lang="zh-CN" altLang="en-US"/>
          </a:p>
        </p:txBody>
      </p:sp>
      <p:sp>
        <p:nvSpPr>
          <p:cNvPr id="6" name="灯片编号占位符 5"/>
          <p:cNvSpPr>
            <a:spLocks noGrp="1"/>
          </p:cNvSpPr>
          <p:nvPr>
            <p:ph type="sldNum" sz="quarter" idx="12"/>
            <p:custDataLst>
              <p:tags r:id="rId8"/>
            </p:custDataLst>
          </p:nvPr>
        </p:nvSpPr>
        <p:spPr/>
        <p:txBody>
          <a:bodyPr/>
          <a:lstStyle/>
          <a:p>
            <a:fld id="{49AE70B2-8BF9-45C0-BB95-33D1B9D3A854}" type="slidenum">
              <a:rPr lang="zh-CN" altLang="en-US" smtClean="0"/>
            </a:fld>
            <a:endParaRPr lang="zh-CN" altLang="en-US"/>
          </a:p>
        </p:txBody>
      </p:sp>
      <p:pic>
        <p:nvPicPr>
          <p:cNvPr id="9" name="图片 8" descr="C:\Users\kingsoft\Desktop\图片7副本.png图片7副本"/>
          <p:cNvPicPr>
            <a:picLocks noChangeAspect="1"/>
          </p:cNvPicPr>
          <p:nvPr>
            <p:custDataLst>
              <p:tags r:id="rId9"/>
            </p:custDataLst>
          </p:nvPr>
        </p:nvPicPr>
        <p:blipFill rotWithShape="1">
          <a:blip r:embed="rId10"/>
          <a:srcRect/>
          <a:stretch>
            <a:fillRect/>
          </a:stretch>
        </p:blipFill>
        <p:spPr>
          <a:xfrm flipH="1">
            <a:off x="8231997" y="5327780"/>
            <a:ext cx="3960001" cy="1530220"/>
          </a:xfrm>
          <a:prstGeom prst="rect">
            <a:avLst/>
          </a:prstGeom>
        </p:spPr>
      </p:pic>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内容">
    <p:bg>
      <p:bgPr>
        <a:solidFill>
          <a:schemeClr val="bg2"/>
        </a:solidFill>
        <a:effectLst/>
      </p:bgPr>
    </p:bg>
    <p:spTree>
      <p:nvGrpSpPr>
        <p:cNvPr id="1" name=""/>
        <p:cNvGrpSpPr/>
        <p:nvPr/>
      </p:nvGrpSpPr>
      <p:grpSpPr>
        <a:xfrm>
          <a:off x="0" y="0"/>
          <a:ext cx="0" cy="0"/>
          <a:chOff x="0" y="0"/>
          <a:chExt cx="0" cy="0"/>
        </a:xfrm>
      </p:grpSpPr>
      <p:pic>
        <p:nvPicPr>
          <p:cNvPr id="6" name="图片 5"/>
          <p:cNvPicPr>
            <a:picLocks noChangeAspect="1"/>
          </p:cNvPicPr>
          <p:nvPr>
            <p:custDataLst>
              <p:tags r:id="rId2"/>
            </p:custDataLst>
          </p:nvPr>
        </p:nvPicPr>
        <p:blipFill>
          <a:blip r:embed="rId3"/>
          <a:stretch>
            <a:fillRect/>
          </a:stretch>
        </p:blipFill>
        <p:spPr>
          <a:xfrm>
            <a:off x="0" y="-15240"/>
            <a:ext cx="12192000" cy="2046605"/>
          </a:xfrm>
          <a:prstGeom prst="rect">
            <a:avLst/>
          </a:prstGeom>
        </p:spPr>
      </p:pic>
      <p:sp>
        <p:nvSpPr>
          <p:cNvPr id="3" name="日期占位符 2"/>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5"/>
            </p:custDataLst>
          </p:nvPr>
        </p:nvSpPr>
        <p:spPr/>
        <p:txBody>
          <a:bodyPr/>
          <a:lstStyle/>
          <a:p>
            <a:endParaRPr lang="zh-CN" altLang="en-US"/>
          </a:p>
        </p:txBody>
      </p:sp>
      <p:sp>
        <p:nvSpPr>
          <p:cNvPr id="5" name="灯片编号占位符 4"/>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7"/>
            </p:custDataLst>
          </p:nvPr>
        </p:nvSpPr>
        <p:spPr>
          <a:xfrm>
            <a:off x="669930" y="952508"/>
            <a:ext cx="10852237" cy="5388907"/>
          </a:xfrm>
        </p:spPr>
        <p:txBody>
          <a:bodyPr/>
          <a:lstStyle>
            <a:lvl1pPr>
              <a:defRPr>
                <a:solidFill>
                  <a:schemeClr val="tx1">
                    <a:lumMod val="85000"/>
                    <a:lumOff val="15000"/>
                  </a:schemeClr>
                </a:solidFill>
              </a:defRPr>
            </a:lvl1pPr>
            <a:lvl2pPr>
              <a:defRPr>
                <a:solidFill>
                  <a:schemeClr val="tx1">
                    <a:lumMod val="85000"/>
                    <a:lumOff val="15000"/>
                  </a:schemeClr>
                </a:solidFill>
              </a:defRPr>
            </a:lvl2pPr>
            <a:lvl3pPr>
              <a:defRPr>
                <a:solidFill>
                  <a:schemeClr val="tx1">
                    <a:lumMod val="85000"/>
                    <a:lumOff val="15000"/>
                  </a:schemeClr>
                </a:solidFill>
              </a:defRPr>
            </a:lvl3pPr>
            <a:lvl4pPr>
              <a:defRPr>
                <a:solidFill>
                  <a:schemeClr val="tx1">
                    <a:lumMod val="85000"/>
                    <a:lumOff val="15000"/>
                  </a:schemeClr>
                </a:solidFill>
              </a:defRPr>
            </a:lvl4pPr>
            <a:lvl5pPr>
              <a:defRPr>
                <a:solidFill>
                  <a:schemeClr val="tx1">
                    <a:lumMod val="85000"/>
                    <a:lumOff val="15000"/>
                  </a:schemeClr>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末尾幻灯片">
    <p:bg>
      <p:bgPr>
        <a:solidFill>
          <a:schemeClr val="bg2"/>
        </a:solidFill>
        <a:effectLst/>
      </p:bgPr>
    </p:bg>
    <p:spTree>
      <p:nvGrpSpPr>
        <p:cNvPr id="1" name=""/>
        <p:cNvGrpSpPr/>
        <p:nvPr/>
      </p:nvGrpSpPr>
      <p:grpSpPr>
        <a:xfrm>
          <a:off x="0" y="0"/>
          <a:ext cx="0" cy="0"/>
          <a:chOff x="0" y="0"/>
          <a:chExt cx="0" cy="0"/>
        </a:xfrm>
      </p:grpSpPr>
      <p:pic>
        <p:nvPicPr>
          <p:cNvPr id="10" name="图片 9"/>
          <p:cNvPicPr>
            <a:picLocks noChangeAspect="1"/>
          </p:cNvPicPr>
          <p:nvPr>
            <p:custDataLst>
              <p:tags r:id="rId2"/>
            </p:custDataLst>
          </p:nvPr>
        </p:nvPicPr>
        <p:blipFill>
          <a:blip r:embed="rId3"/>
          <a:stretch>
            <a:fillRect/>
          </a:stretch>
        </p:blipFill>
        <p:spPr>
          <a:xfrm>
            <a:off x="0" y="6177281"/>
            <a:ext cx="12192000" cy="1165911"/>
          </a:xfrm>
          <a:prstGeom prst="rect">
            <a:avLst/>
          </a:prstGeom>
        </p:spPr>
      </p:pic>
      <p:pic>
        <p:nvPicPr>
          <p:cNvPr id="6" name="图片 5"/>
          <p:cNvPicPr>
            <a:picLocks noChangeAspect="1"/>
          </p:cNvPicPr>
          <p:nvPr>
            <p:custDataLst>
              <p:tags r:id="rId4"/>
            </p:custDataLst>
          </p:nvPr>
        </p:nvPicPr>
        <p:blipFill>
          <a:blip r:embed="rId5"/>
          <a:stretch>
            <a:fillRect/>
          </a:stretch>
        </p:blipFill>
        <p:spPr>
          <a:xfrm>
            <a:off x="0" y="35560"/>
            <a:ext cx="12192000" cy="2046605"/>
          </a:xfrm>
          <a:prstGeom prst="rect">
            <a:avLst/>
          </a:prstGeom>
        </p:spPr>
      </p:pic>
      <p:sp>
        <p:nvSpPr>
          <p:cNvPr id="2" name="标题 1"/>
          <p:cNvSpPr>
            <a:spLocks noGrp="1"/>
          </p:cNvSpPr>
          <p:nvPr>
            <p:ph type="title" hasCustomPrompt="1"/>
            <p:custDataLst>
              <p:tags r:id="rId6"/>
            </p:custDataLst>
          </p:nvPr>
        </p:nvSpPr>
        <p:spPr>
          <a:xfrm>
            <a:off x="3125639" y="2421777"/>
            <a:ext cx="5940722" cy="1336635"/>
          </a:xfrm>
        </p:spPr>
        <p:txBody>
          <a:bodyPr vert="horz" lIns="90000" tIns="46800" rIns="90000" bIns="46800" rtlCol="0" anchor="b" anchorCtr="0">
            <a:normAutofit/>
          </a:bodyPr>
          <a:lstStyle>
            <a:lvl1pPr marL="0" marR="0" algn="ctr" defTabSz="914400" rtl="0" eaLnBrk="1" fontAlgn="auto" latinLnBrk="0" hangingPunct="1">
              <a:lnSpc>
                <a:spcPct val="100000"/>
              </a:lnSpc>
              <a:buNone/>
              <a:defRPr kumimoji="0" lang="zh-CN" altLang="en-US" sz="7200" b="1" i="0" u="none" strike="noStrike" kern="1200" cap="none" spc="600" normalizeH="0" baseline="0" noProof="1" dirty="0">
                <a:solidFill>
                  <a:schemeClr val="accent1"/>
                </a:solidFill>
                <a:uFillTx/>
                <a:latin typeface="Arial" panose="020B0604020202020204" pitchFamily="34" charset="0"/>
                <a:ea typeface="汉仪旗黑-85S" panose="00020600040101010101" pitchFamily="18" charset="-122"/>
                <a:cs typeface="+mj-cs"/>
                <a:sym typeface="+mn-ea"/>
              </a:defRPr>
            </a:lvl1pPr>
          </a:lstStyle>
          <a:p>
            <a:pPr lvl="0"/>
            <a:r>
              <a:rPr dirty="0">
                <a:sym typeface="+mn-ea"/>
              </a:rPr>
              <a:t>编辑标题</a:t>
            </a:r>
            <a:endParaRPr dirty="0">
              <a:sym typeface="+mn-ea"/>
            </a:endParaRPr>
          </a:p>
        </p:txBody>
      </p:sp>
      <p:sp>
        <p:nvSpPr>
          <p:cNvPr id="3" name="日期占位符 2"/>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8"/>
            </p:custDataLst>
          </p:nvPr>
        </p:nvSpPr>
        <p:spPr/>
        <p:txBody>
          <a:bodyPr/>
          <a:lstStyle/>
          <a:p>
            <a:endParaRPr lang="zh-CN" altLang="en-US"/>
          </a:p>
        </p:txBody>
      </p:sp>
      <p:sp>
        <p:nvSpPr>
          <p:cNvPr id="5" name="灯片编号占位符 4"/>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pic>
        <p:nvPicPr>
          <p:cNvPr id="9" name="图片 8"/>
          <p:cNvPicPr>
            <a:picLocks noChangeAspect="1"/>
          </p:cNvPicPr>
          <p:nvPr>
            <p:custDataLst>
              <p:tags r:id="rId10"/>
            </p:custDataLst>
          </p:nvPr>
        </p:nvPicPr>
        <p:blipFill rotWithShape="1">
          <a:blip r:embed="rId11"/>
          <a:srcRect/>
          <a:stretch>
            <a:fillRect/>
          </a:stretch>
        </p:blipFill>
        <p:spPr>
          <a:xfrm>
            <a:off x="0" y="-3"/>
            <a:ext cx="12192000" cy="1704978"/>
          </a:xfrm>
          <a:prstGeom prst="rect">
            <a:avLst/>
          </a:prstGeom>
        </p:spPr>
      </p:pic>
      <p:sp>
        <p:nvSpPr>
          <p:cNvPr id="13" name="文本占位符 12"/>
          <p:cNvSpPr>
            <a:spLocks noGrp="1"/>
          </p:cNvSpPr>
          <p:nvPr>
            <p:ph type="body" sz="quarter" idx="13" hasCustomPrompt="1"/>
            <p:custDataLst>
              <p:tags r:id="rId12"/>
            </p:custDataLst>
          </p:nvPr>
        </p:nvSpPr>
        <p:spPr>
          <a:xfrm>
            <a:off x="4632702" y="4417887"/>
            <a:ext cx="1302101" cy="485285"/>
          </a:xfrm>
          <a:solidFill>
            <a:schemeClr val="accent1"/>
          </a:solidFill>
        </p:spPr>
        <p:txBody>
          <a:bodyPr/>
          <a:lstStyle>
            <a:lvl1pPr marL="0" indent="0" algn="r">
              <a:buNone/>
              <a:defRPr>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编辑文本</a:t>
            </a:r>
            <a:endParaRPr lang="zh-CN" altLang="en-US" dirty="0"/>
          </a:p>
        </p:txBody>
      </p:sp>
      <p:sp>
        <p:nvSpPr>
          <p:cNvPr id="15" name="文本占位符 14"/>
          <p:cNvSpPr>
            <a:spLocks noGrp="1"/>
          </p:cNvSpPr>
          <p:nvPr>
            <p:ph type="body" sz="quarter" idx="14" hasCustomPrompt="1"/>
            <p:custDataLst>
              <p:tags r:id="rId13"/>
            </p:custDataLst>
          </p:nvPr>
        </p:nvSpPr>
        <p:spPr>
          <a:xfrm>
            <a:off x="6257198" y="4417887"/>
            <a:ext cx="1302102" cy="485285"/>
          </a:xfrm>
          <a:ln>
            <a:solidFill>
              <a:schemeClr val="accent1"/>
            </a:solidFill>
          </a:ln>
        </p:spPr>
        <p:txBody>
          <a:bodyPr/>
          <a:lstStyle>
            <a:lvl1pPr marL="0" indent="0">
              <a:buNone/>
              <a:defRPr>
                <a:solidFill>
                  <a:schemeClr val="accent1"/>
                </a:solidFill>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编辑文本</a:t>
            </a:r>
            <a:endParaRPr lang="zh-CN" altLang="en-US" dirty="0"/>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通用">
    <p:bg>
      <p:bgPr>
        <a:solidFill>
          <a:schemeClr val="bg2"/>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a:noAutofit/>
          </a:bodyPr>
          <a:lstStyle>
            <a:lvl1pPr>
              <a:defRPr sz="2400" baseline="0">
                <a:solidFill>
                  <a:schemeClr val="tx1">
                    <a:lumMod val="85000"/>
                    <a:lumOff val="15000"/>
                  </a:schemeClr>
                </a:solidFill>
                <a:latin typeface="Arial" panose="020B0604020202020204" pitchFamily="34" charset="0"/>
                <a:ea typeface="微软雅黑" panose="020B0503020204020204"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3"/>
            </p:custDataLst>
          </p:nvPr>
        </p:nvSpPr>
        <p:spPr/>
        <p:txBody>
          <a:bodyPr/>
          <a:lstStyle>
            <a:lvl1pPr>
              <a:defRPr baseline="0">
                <a:latin typeface="微软雅黑" panose="020B050302020402020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lvl1pPr>
              <a:defRPr baseline="0">
                <a:latin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5"/>
            </p:custDataLst>
          </p:nvPr>
        </p:nvSpPr>
        <p:spPr/>
        <p:txBody>
          <a:bodyPr/>
          <a:lstStyle>
            <a:lvl1pPr>
              <a:defRPr baseline="0">
                <a:latin typeface="微软雅黑" panose="020B0503020204020204" charset="-122"/>
              </a:defRPr>
            </a:lvl1pPr>
          </a:lstStyle>
          <a:p>
            <a:fld id="{49AE70B2-8BF9-45C0-BB95-33D1B9D3A854}" type="slidenum">
              <a:rPr lang="zh-CN" altLang="en-US" smtClean="0"/>
            </a:fld>
            <a:endParaRPr lang="zh-CN" altLang="en-US" dirty="0"/>
          </a:p>
        </p:txBody>
      </p:sp>
      <p:pic>
        <p:nvPicPr>
          <p:cNvPr id="18" name="图片 17"/>
          <p:cNvPicPr>
            <a:picLocks noChangeAspect="1"/>
          </p:cNvPicPr>
          <p:nvPr>
            <p:custDataLst>
              <p:tags r:id="rId6"/>
            </p:custDataLst>
          </p:nvPr>
        </p:nvPicPr>
        <p:blipFill>
          <a:blip r:embed="rId7"/>
          <a:stretch>
            <a:fillRect/>
          </a:stretch>
        </p:blipFill>
        <p:spPr>
          <a:xfrm>
            <a:off x="0" y="6177281"/>
            <a:ext cx="12192000" cy="1315202"/>
          </a:xfrm>
          <a:prstGeom prst="rect">
            <a:avLst/>
          </a:prstGeom>
        </p:spPr>
      </p:pic>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相框">
    <p:bg>
      <p:bgPr>
        <a:solidFill>
          <a:schemeClr val="tx2"/>
        </a:solidFill>
        <a:effectLst/>
      </p:bgPr>
    </p:bg>
    <p:spTree>
      <p:nvGrpSpPr>
        <p:cNvPr id="1" name=""/>
        <p:cNvGrpSpPr/>
        <p:nvPr/>
      </p:nvGrpSpPr>
      <p:grpSpPr>
        <a:xfrm>
          <a:off x="0" y="0"/>
          <a:ext cx="0" cy="0"/>
          <a:chOff x="0" y="0"/>
          <a:chExt cx="0" cy="0"/>
        </a:xfrm>
      </p:grpSpPr>
      <p:sp>
        <p:nvSpPr>
          <p:cNvPr id="6" name="矩形 5"/>
          <p:cNvSpPr/>
          <p:nvPr>
            <p:custDataLst>
              <p:tags r:id="rId2"/>
            </p:custDataLst>
          </p:nvPr>
        </p:nvSpPr>
        <p:spPr>
          <a:xfrm>
            <a:off x="286385" y="273050"/>
            <a:ext cx="11616055" cy="6311900"/>
          </a:xfrm>
          <a:prstGeom prst="rect">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baseline="0" dirty="0">
              <a:latin typeface="Arial" panose="020B0604020202020204" pitchFamily="34" charset="0"/>
              <a:ea typeface="微软雅黑" panose="020B0503020204020204" charset="-122"/>
              <a:sym typeface="+mn-ea"/>
            </a:endParaRPr>
          </a:p>
        </p:txBody>
      </p:sp>
      <p:sp>
        <p:nvSpPr>
          <p:cNvPr id="3" name="日期占位符 2"/>
          <p:cNvSpPr>
            <a:spLocks noGrp="1"/>
          </p:cNvSpPr>
          <p:nvPr>
            <p:ph type="dt" sz="half" idx="10"/>
            <p:custDataLst>
              <p:tags r:id="rId3"/>
            </p:custDataLst>
          </p:nvPr>
        </p:nvSpPr>
        <p:spPr/>
        <p:txBody>
          <a:bodyPr/>
          <a:lstStyle>
            <a:lvl1pPr>
              <a:defRPr baseline="0">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2" name="标题 1"/>
          <p:cNvSpPr>
            <a:spLocks noGrp="1"/>
          </p:cNvSpPr>
          <p:nvPr>
            <p:ph type="title" hasCustomPrompt="1"/>
            <p:custDataLst>
              <p:tags r:id="rId4"/>
            </p:custDataLst>
          </p:nvPr>
        </p:nvSpPr>
        <p:spPr>
          <a:xfrm>
            <a:off x="1281600" y="1249200"/>
            <a:ext cx="9626400" cy="723600"/>
          </a:xfrm>
        </p:spPr>
        <p:txBody>
          <a:bodyPr anchor="ctr"/>
          <a:lstStyle>
            <a:lvl1pPr>
              <a:defRPr sz="3200" baseline="0">
                <a:solidFill>
                  <a:schemeClr val="tx1">
                    <a:lumMod val="85000"/>
                    <a:lumOff val="15000"/>
                  </a:schemeClr>
                </a:solidFill>
                <a:latin typeface="Arial" panose="020B0604020202020204" pitchFamily="34" charset="0"/>
                <a:ea typeface="微软雅黑" panose="020B0503020204020204" charset="-122"/>
              </a:defRPr>
            </a:lvl1pPr>
          </a:lstStyle>
          <a:p>
            <a:r>
              <a:rPr lang="zh-CN" altLang="en-US" dirty="0"/>
              <a:t>单击此处编辑标题</a:t>
            </a:r>
            <a:endParaRPr lang="zh-CN" altLang="en-US" dirty="0"/>
          </a:p>
        </p:txBody>
      </p:sp>
      <p:sp>
        <p:nvSpPr>
          <p:cNvPr id="7" name="内容占位符 6"/>
          <p:cNvSpPr>
            <a:spLocks noGrp="1"/>
          </p:cNvSpPr>
          <p:nvPr>
            <p:ph sz="quarter" idx="13"/>
            <p:custDataLst>
              <p:tags r:id="rId5"/>
            </p:custDataLst>
          </p:nvPr>
        </p:nvSpPr>
        <p:spPr>
          <a:xfrm>
            <a:off x="1281113" y="2163600"/>
            <a:ext cx="9626600" cy="3445200"/>
          </a:xfrm>
        </p:spPr>
        <p:txBody>
          <a:bodyPr/>
          <a:lstStyle>
            <a:lvl1pPr>
              <a:defRPr sz="1400" baseline="0">
                <a:solidFill>
                  <a:schemeClr val="tx1">
                    <a:lumMod val="85000"/>
                    <a:lumOff val="15000"/>
                  </a:schemeClr>
                </a:solidFill>
                <a:latin typeface="Arial" panose="020B0604020202020204" pitchFamily="34" charset="0"/>
                <a:ea typeface="微软雅黑" panose="020B0503020204020204" charset="-122"/>
              </a:defRPr>
            </a:lvl1pPr>
            <a:lvl2pPr>
              <a:defRPr sz="1400" baseline="0">
                <a:solidFill>
                  <a:schemeClr val="tx1">
                    <a:lumMod val="85000"/>
                    <a:lumOff val="15000"/>
                  </a:schemeClr>
                </a:solidFill>
                <a:latin typeface="Arial" panose="020B0604020202020204" pitchFamily="34" charset="0"/>
                <a:ea typeface="微软雅黑" panose="020B0503020204020204" charset="-122"/>
              </a:defRPr>
            </a:lvl2pPr>
            <a:lvl3pPr>
              <a:defRPr sz="1400" baseline="0">
                <a:solidFill>
                  <a:schemeClr val="tx1">
                    <a:lumMod val="85000"/>
                    <a:lumOff val="15000"/>
                  </a:schemeClr>
                </a:solidFill>
                <a:latin typeface="Arial" panose="020B0604020202020204" pitchFamily="34" charset="0"/>
                <a:ea typeface="微软雅黑" panose="020B0503020204020204" charset="-122"/>
              </a:defRPr>
            </a:lvl3pPr>
            <a:lvl4pPr>
              <a:defRPr sz="1400" baseline="0">
                <a:solidFill>
                  <a:schemeClr val="tx1">
                    <a:lumMod val="85000"/>
                    <a:lumOff val="15000"/>
                  </a:schemeClr>
                </a:solidFill>
                <a:latin typeface="Arial" panose="020B0604020202020204" pitchFamily="34" charset="0"/>
                <a:ea typeface="微软雅黑" panose="020B0503020204020204" charset="-122"/>
              </a:defRPr>
            </a:lvl4pPr>
            <a:lvl5pPr>
              <a:defRPr sz="1400" baseline="0">
                <a:solidFill>
                  <a:schemeClr val="tx1">
                    <a:lumMod val="85000"/>
                    <a:lumOff val="15000"/>
                  </a:schemeClr>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sp>
        <p:nvSpPr>
          <p:cNvPr id="4" name="页脚占位符 3"/>
          <p:cNvSpPr>
            <a:spLocks noGrp="1"/>
          </p:cNvSpPr>
          <p:nvPr>
            <p:ph type="ftr" sz="quarter" idx="11"/>
            <p:custDataLst>
              <p:tags r:id="rId6"/>
            </p:custDataLst>
          </p:nvPr>
        </p:nvSpPr>
        <p:spPr/>
        <p:txBody>
          <a:bodyPr/>
          <a:lstStyle>
            <a:lvl1pPr>
              <a:defRPr baseline="0">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7"/>
            </p:custDataLst>
          </p:nvPr>
        </p:nvSpPr>
        <p:spPr/>
        <p:txBody>
          <a:bodyPr/>
          <a:lstStyle>
            <a:lvl1pPr>
              <a:defRPr baseline="0">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dirty="0"/>
          </a:p>
        </p:txBody>
      </p:sp>
      <p:pic>
        <p:nvPicPr>
          <p:cNvPr id="10" name="图片 9" descr="C:\Users\kingsoft\Desktop\图片7副本.png图片7副本"/>
          <p:cNvPicPr>
            <a:picLocks noChangeAspect="1"/>
          </p:cNvPicPr>
          <p:nvPr>
            <p:custDataLst>
              <p:tags r:id="rId8"/>
            </p:custDataLst>
          </p:nvPr>
        </p:nvPicPr>
        <p:blipFill rotWithShape="1">
          <a:blip r:embed="rId9"/>
          <a:srcRect/>
          <a:stretch>
            <a:fillRect/>
          </a:stretch>
        </p:blipFill>
        <p:spPr>
          <a:xfrm flipH="1">
            <a:off x="7072603" y="4933186"/>
            <a:ext cx="4829835" cy="1651763"/>
          </a:xfrm>
          <a:prstGeom prst="rect">
            <a:avLst/>
          </a:prstGeom>
        </p:spPr>
      </p:pic>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左右">
    <p:bg>
      <p:bgPr>
        <a:solidFill>
          <a:schemeClr val="bg2"/>
        </a:solidFill>
        <a:effectLst/>
      </p:bgPr>
    </p:bg>
    <p:spTree>
      <p:nvGrpSpPr>
        <p:cNvPr id="1" name=""/>
        <p:cNvGrpSpPr/>
        <p:nvPr/>
      </p:nvGrpSpPr>
      <p:grpSpPr>
        <a:xfrm>
          <a:off x="0" y="0"/>
          <a:ext cx="0" cy="0"/>
          <a:chOff x="0" y="0"/>
          <a:chExt cx="0" cy="0"/>
        </a:xfrm>
      </p:grpSpPr>
      <p:sp>
        <p:nvSpPr>
          <p:cNvPr id="13" name="矩形 12"/>
          <p:cNvSpPr/>
          <p:nvPr>
            <p:custDataLst>
              <p:tags r:id="rId2"/>
            </p:custDataLst>
          </p:nvPr>
        </p:nvSpPr>
        <p:spPr>
          <a:xfrm>
            <a:off x="0" y="0"/>
            <a:ext cx="4823460" cy="6858635"/>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dirty="0">
              <a:solidFill>
                <a:schemeClr val="accent1"/>
              </a:solidFill>
              <a:sym typeface="+mn-ea"/>
            </a:endParaRPr>
          </a:p>
        </p:txBody>
      </p:sp>
      <p:sp>
        <p:nvSpPr>
          <p:cNvPr id="2" name="标题 1"/>
          <p:cNvSpPr>
            <a:spLocks noGrp="1"/>
          </p:cNvSpPr>
          <p:nvPr>
            <p:ph type="title" hasCustomPrompt="1"/>
            <p:custDataLst>
              <p:tags r:id="rId3"/>
            </p:custDataLst>
          </p:nvPr>
        </p:nvSpPr>
        <p:spPr>
          <a:xfrm>
            <a:off x="583200" y="770400"/>
            <a:ext cx="3960000" cy="882000"/>
          </a:xfrm>
        </p:spPr>
        <p:txBody>
          <a:bodyPr anchor="ctr"/>
          <a:lstStyle>
            <a:lvl1pPr>
              <a:defRPr sz="3600" baseline="0">
                <a:solidFill>
                  <a:schemeClr val="tx1">
                    <a:lumMod val="85000"/>
                    <a:lumOff val="15000"/>
                  </a:schemeClr>
                </a:solidFill>
                <a:latin typeface="Arial" panose="020B0604020202020204" pitchFamily="34" charset="0"/>
                <a:ea typeface="微软雅黑" panose="020B0503020204020204" charset="-122"/>
              </a:defRPr>
            </a:lvl1pPr>
          </a:lstStyle>
          <a:p>
            <a:r>
              <a:rPr lang="zh-CN" altLang="en-US" dirty="0"/>
              <a:t>单击编辑标题</a:t>
            </a:r>
            <a:endParaRPr lang="zh-CN" altLang="en-US" dirty="0"/>
          </a:p>
        </p:txBody>
      </p:sp>
      <p:sp>
        <p:nvSpPr>
          <p:cNvPr id="3" name="日期占位符 2"/>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5"/>
            </p:custDataLst>
          </p:nvPr>
        </p:nvSpPr>
        <p:spPr/>
        <p:txBody>
          <a:bodyPr/>
          <a:lstStyle/>
          <a:p>
            <a:endParaRPr lang="zh-CN" altLang="en-US" dirty="0"/>
          </a:p>
        </p:txBody>
      </p:sp>
      <p:sp>
        <p:nvSpPr>
          <p:cNvPr id="5" name="灯片编号占位符 4"/>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7"/>
            </p:custDataLst>
          </p:nvPr>
        </p:nvSpPr>
        <p:spPr>
          <a:xfrm>
            <a:off x="586800" y="1764000"/>
            <a:ext cx="3956400" cy="4093200"/>
          </a:xfrm>
        </p:spPr>
        <p:txBody>
          <a:bodyPr/>
          <a:lstStyle>
            <a:lvl1pPr>
              <a:defRPr sz="1400" baseline="0">
                <a:solidFill>
                  <a:schemeClr val="tx1">
                    <a:lumMod val="85000"/>
                    <a:lumOff val="15000"/>
                  </a:schemeClr>
                </a:solidFill>
                <a:latin typeface="Arial" panose="020B0604020202020204" pitchFamily="34" charset="0"/>
                <a:ea typeface="微软雅黑" panose="020B0503020204020204" charset="-122"/>
              </a:defRPr>
            </a:lvl1pPr>
            <a:lvl2pPr>
              <a:defRPr sz="1400" baseline="0">
                <a:solidFill>
                  <a:schemeClr val="tx1">
                    <a:lumMod val="85000"/>
                    <a:lumOff val="15000"/>
                  </a:schemeClr>
                </a:solidFill>
                <a:latin typeface="Arial" panose="020B0604020202020204" pitchFamily="34" charset="0"/>
                <a:ea typeface="微软雅黑" panose="020B0503020204020204" charset="-122"/>
              </a:defRPr>
            </a:lvl2pPr>
            <a:lvl3pPr>
              <a:defRPr sz="1400" baseline="0">
                <a:solidFill>
                  <a:schemeClr val="tx1">
                    <a:lumMod val="85000"/>
                    <a:lumOff val="15000"/>
                  </a:schemeClr>
                </a:solidFill>
                <a:latin typeface="Arial" panose="020B0604020202020204" pitchFamily="34" charset="0"/>
                <a:ea typeface="微软雅黑" panose="020B0503020204020204" charset="-122"/>
              </a:defRPr>
            </a:lvl3pPr>
            <a:lvl4pPr>
              <a:defRPr sz="1400" baseline="0">
                <a:solidFill>
                  <a:schemeClr val="tx1">
                    <a:lumMod val="85000"/>
                    <a:lumOff val="15000"/>
                  </a:schemeClr>
                </a:solidFill>
                <a:latin typeface="Arial" panose="020B0604020202020204" pitchFamily="34" charset="0"/>
                <a:ea typeface="微软雅黑" panose="020B0503020204020204" charset="-122"/>
              </a:defRPr>
            </a:lvl4pPr>
            <a:lvl5pPr>
              <a:defRPr sz="1400" baseline="0">
                <a:solidFill>
                  <a:schemeClr val="tx1">
                    <a:lumMod val="85000"/>
                    <a:lumOff val="15000"/>
                  </a:schemeClr>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sym typeface="+mn-ea"/>
              </a:rPr>
              <a:t>第</a:t>
            </a:r>
            <a:r>
              <a:rPr lang="zh-CN" altLang="en-US" dirty="0"/>
              <a:t>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sp>
        <p:nvSpPr>
          <p:cNvPr id="9" name="内容占位符 8"/>
          <p:cNvSpPr>
            <a:spLocks noGrp="1"/>
          </p:cNvSpPr>
          <p:nvPr>
            <p:ph sz="quarter" idx="14"/>
            <p:custDataLst>
              <p:tags r:id="rId8"/>
            </p:custDataLst>
          </p:nvPr>
        </p:nvSpPr>
        <p:spPr>
          <a:xfrm>
            <a:off x="5101200" y="769938"/>
            <a:ext cx="6480000" cy="5087937"/>
          </a:xfrm>
        </p:spPr>
        <p:txBody>
          <a:bodyPr/>
          <a:lstStyle>
            <a:lvl1pPr>
              <a:defRPr sz="1400" baseline="0">
                <a:solidFill>
                  <a:schemeClr val="tx1">
                    <a:lumMod val="85000"/>
                    <a:lumOff val="15000"/>
                  </a:schemeClr>
                </a:solidFill>
                <a:latin typeface="Arial" panose="020B0604020202020204" pitchFamily="34" charset="0"/>
                <a:ea typeface="微软雅黑" panose="020B0503020204020204" charset="-122"/>
              </a:defRPr>
            </a:lvl1pPr>
            <a:lvl2pPr>
              <a:defRPr sz="1400" baseline="0">
                <a:solidFill>
                  <a:schemeClr val="tx1">
                    <a:lumMod val="85000"/>
                    <a:lumOff val="15000"/>
                  </a:schemeClr>
                </a:solidFill>
                <a:latin typeface="Arial" panose="020B0604020202020204" pitchFamily="34" charset="0"/>
                <a:ea typeface="微软雅黑" panose="020B0503020204020204" charset="-122"/>
              </a:defRPr>
            </a:lvl2pPr>
            <a:lvl3pPr>
              <a:defRPr sz="1400" baseline="0">
                <a:solidFill>
                  <a:schemeClr val="tx1">
                    <a:lumMod val="85000"/>
                    <a:lumOff val="15000"/>
                  </a:schemeClr>
                </a:solidFill>
                <a:latin typeface="Arial" panose="020B0604020202020204" pitchFamily="34" charset="0"/>
                <a:ea typeface="微软雅黑" panose="020B0503020204020204" charset="-122"/>
              </a:defRPr>
            </a:lvl3pPr>
            <a:lvl4pPr>
              <a:defRPr sz="1400" baseline="0">
                <a:solidFill>
                  <a:schemeClr val="tx1">
                    <a:lumMod val="85000"/>
                    <a:lumOff val="15000"/>
                  </a:schemeClr>
                </a:solidFill>
                <a:latin typeface="Arial" panose="020B0604020202020204" pitchFamily="34" charset="0"/>
                <a:ea typeface="微软雅黑" panose="020B0503020204020204" charset="-122"/>
              </a:defRPr>
            </a:lvl4pPr>
            <a:lvl5pPr>
              <a:defRPr sz="1400" baseline="0">
                <a:solidFill>
                  <a:schemeClr val="tx1">
                    <a:lumMod val="85000"/>
                    <a:lumOff val="15000"/>
                  </a:schemeClr>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sym typeface="+mn-ea"/>
              </a:rPr>
              <a:t>第</a:t>
            </a:r>
            <a:r>
              <a:rPr lang="zh-CN" altLang="en-US" dirty="0"/>
              <a:t>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pic>
        <p:nvPicPr>
          <p:cNvPr id="10" name="图片 9" descr="C:\Users\kingsoft\Desktop\图片7副本.png图片7副本"/>
          <p:cNvPicPr>
            <a:picLocks noChangeAspect="1"/>
          </p:cNvPicPr>
          <p:nvPr>
            <p:custDataLst>
              <p:tags r:id="rId9"/>
            </p:custDataLst>
          </p:nvPr>
        </p:nvPicPr>
        <p:blipFill rotWithShape="1">
          <a:blip r:embed="rId10"/>
          <a:srcRect/>
          <a:stretch>
            <a:fillRect/>
          </a:stretch>
        </p:blipFill>
        <p:spPr>
          <a:xfrm flipH="1">
            <a:off x="8231997" y="5327780"/>
            <a:ext cx="3960001" cy="1530220"/>
          </a:xfrm>
          <a:prstGeom prst="rect">
            <a:avLst/>
          </a:prstGeom>
        </p:spPr>
      </p:pic>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上下">
    <p:bg>
      <p:bgPr>
        <a:solidFill>
          <a:schemeClr val="bg2"/>
        </a:solidFill>
        <a:effectLst/>
      </p:bgPr>
    </p:bg>
    <p:spTree>
      <p:nvGrpSpPr>
        <p:cNvPr id="1" name=""/>
        <p:cNvGrpSpPr/>
        <p:nvPr/>
      </p:nvGrpSpPr>
      <p:grpSpPr>
        <a:xfrm>
          <a:off x="0" y="0"/>
          <a:ext cx="0" cy="0"/>
          <a:chOff x="0" y="0"/>
          <a:chExt cx="0" cy="0"/>
        </a:xfrm>
      </p:grpSpPr>
      <p:sp>
        <p:nvSpPr>
          <p:cNvPr id="13" name="矩形 12"/>
          <p:cNvSpPr/>
          <p:nvPr>
            <p:custDataLst>
              <p:tags r:id="rId2"/>
            </p:custDataLst>
          </p:nvPr>
        </p:nvSpPr>
        <p:spPr>
          <a:xfrm>
            <a:off x="0" y="0"/>
            <a:ext cx="12192000" cy="26640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sym typeface="+mn-ea"/>
            </a:endParaRPr>
          </a:p>
        </p:txBody>
      </p:sp>
      <p:sp>
        <p:nvSpPr>
          <p:cNvPr id="2" name="标题 1"/>
          <p:cNvSpPr>
            <a:spLocks noGrp="1"/>
          </p:cNvSpPr>
          <p:nvPr>
            <p:ph type="title"/>
            <p:custDataLst>
              <p:tags r:id="rId3"/>
            </p:custDataLst>
          </p:nvPr>
        </p:nvSpPr>
        <p:spPr>
          <a:xfrm>
            <a:off x="612000" y="781200"/>
            <a:ext cx="10976400" cy="626400"/>
          </a:xfrm>
        </p:spPr>
        <p:txBody>
          <a:bodyPr anchor="ctr"/>
          <a:lstStyle>
            <a:lvl1pPr algn="ctr">
              <a:defRPr sz="3600" baseline="0">
                <a:solidFill>
                  <a:schemeClr val="tx1">
                    <a:lumMod val="85000"/>
                    <a:lumOff val="15000"/>
                  </a:schemeClr>
                </a:solidFill>
                <a:latin typeface="Arial" panose="020B0604020202020204" pitchFamily="34" charset="0"/>
                <a:ea typeface="微软雅黑" panose="020B0503020204020204"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5"/>
            </p:custDataLst>
          </p:nvPr>
        </p:nvSpPr>
        <p:spPr/>
        <p:txBody>
          <a:bodyPr/>
          <a:lstStyle/>
          <a:p>
            <a:endParaRPr lang="zh-CN" altLang="en-US" dirty="0"/>
          </a:p>
        </p:txBody>
      </p:sp>
      <p:sp>
        <p:nvSpPr>
          <p:cNvPr id="5" name="灯片编号占位符 4"/>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7"/>
            </p:custDataLst>
          </p:nvPr>
        </p:nvSpPr>
        <p:spPr>
          <a:xfrm>
            <a:off x="612000" y="1659600"/>
            <a:ext cx="10975975" cy="828000"/>
          </a:xfrm>
        </p:spPr>
        <p:txBody>
          <a:bodyPr/>
          <a:lstStyle>
            <a:lvl1pPr algn="ctr">
              <a:defRPr baseline="0">
                <a:solidFill>
                  <a:schemeClr val="tx1">
                    <a:lumMod val="85000"/>
                    <a:lumOff val="15000"/>
                  </a:schemeClr>
                </a:solidFill>
                <a:latin typeface="Arial" panose="020B0604020202020204" pitchFamily="34" charset="0"/>
                <a:ea typeface="微软雅黑" panose="020B0503020204020204" charset="-122"/>
              </a:defRPr>
            </a:lvl1pPr>
          </a:lstStyle>
          <a:p>
            <a:pPr lvl="0"/>
            <a:r>
              <a:rPr lang="zh-CN" altLang="en-US" dirty="0"/>
              <a:t>单击此处编辑母版文本样式</a:t>
            </a:r>
            <a:endParaRPr lang="zh-CN" altLang="en-US" dirty="0"/>
          </a:p>
        </p:txBody>
      </p:sp>
      <p:sp>
        <p:nvSpPr>
          <p:cNvPr id="9" name="内容占位符 8"/>
          <p:cNvSpPr>
            <a:spLocks noGrp="1"/>
          </p:cNvSpPr>
          <p:nvPr>
            <p:ph sz="quarter" idx="14"/>
            <p:custDataLst>
              <p:tags r:id="rId8"/>
            </p:custDataLst>
          </p:nvPr>
        </p:nvSpPr>
        <p:spPr>
          <a:xfrm>
            <a:off x="612775" y="2808000"/>
            <a:ext cx="10965600" cy="3430800"/>
          </a:xfrm>
        </p:spPr>
        <p:txBody>
          <a:bodyPr/>
          <a:lstStyle>
            <a:lvl1pPr>
              <a:defRPr sz="1400" baseline="0">
                <a:solidFill>
                  <a:schemeClr val="tx1">
                    <a:lumMod val="85000"/>
                    <a:lumOff val="15000"/>
                  </a:schemeClr>
                </a:solidFill>
                <a:latin typeface="Arial" panose="020B0604020202020204" pitchFamily="34" charset="0"/>
                <a:ea typeface="微软雅黑" panose="020B0503020204020204" charset="-122"/>
              </a:defRPr>
            </a:lvl1pPr>
            <a:lvl2pPr>
              <a:defRPr sz="1400" baseline="0">
                <a:solidFill>
                  <a:schemeClr val="tx1">
                    <a:lumMod val="85000"/>
                    <a:lumOff val="15000"/>
                  </a:schemeClr>
                </a:solidFill>
                <a:latin typeface="Arial" panose="020B0604020202020204" pitchFamily="34" charset="0"/>
                <a:ea typeface="微软雅黑" panose="020B0503020204020204" charset="-122"/>
              </a:defRPr>
            </a:lvl2pPr>
            <a:lvl3pPr>
              <a:defRPr sz="1400" baseline="0">
                <a:solidFill>
                  <a:schemeClr val="tx1">
                    <a:lumMod val="85000"/>
                    <a:lumOff val="15000"/>
                  </a:schemeClr>
                </a:solidFill>
                <a:latin typeface="Arial" panose="020B0604020202020204" pitchFamily="34" charset="0"/>
                <a:ea typeface="微软雅黑" panose="020B0503020204020204" charset="-122"/>
              </a:defRPr>
            </a:lvl3pPr>
            <a:lvl4pPr>
              <a:defRPr sz="1400" baseline="0">
                <a:solidFill>
                  <a:schemeClr val="tx1">
                    <a:lumMod val="85000"/>
                    <a:lumOff val="15000"/>
                  </a:schemeClr>
                </a:solidFill>
                <a:latin typeface="Arial" panose="020B0604020202020204" pitchFamily="34" charset="0"/>
                <a:ea typeface="微软雅黑" panose="020B0503020204020204" charset="-122"/>
              </a:defRPr>
            </a:lvl4pPr>
            <a:lvl5pPr>
              <a:defRPr sz="1400" baseline="0">
                <a:solidFill>
                  <a:schemeClr val="tx1">
                    <a:lumMod val="85000"/>
                    <a:lumOff val="15000"/>
                  </a:schemeClr>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sym typeface="+mn-ea"/>
              </a:rPr>
              <a:t>第</a:t>
            </a:r>
            <a:r>
              <a:rPr lang="zh-CN" altLang="en-US" dirty="0"/>
              <a:t>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pic>
        <p:nvPicPr>
          <p:cNvPr id="16" name="图片 15" descr="C:\Users\kingsoft\Desktop\图片7副本.png图片7副本"/>
          <p:cNvPicPr>
            <a:picLocks noChangeAspect="1"/>
          </p:cNvPicPr>
          <p:nvPr>
            <p:custDataLst>
              <p:tags r:id="rId9"/>
            </p:custDataLst>
          </p:nvPr>
        </p:nvPicPr>
        <p:blipFill rotWithShape="1">
          <a:blip r:embed="rId10"/>
          <a:srcRect/>
          <a:stretch>
            <a:fillRect/>
          </a:stretch>
        </p:blipFill>
        <p:spPr>
          <a:xfrm flipH="1">
            <a:off x="8231997" y="5327780"/>
            <a:ext cx="3960001" cy="1530220"/>
          </a:xfrm>
          <a:prstGeom prst="rect">
            <a:avLst/>
          </a:prstGeom>
        </p:spPr>
      </p:pic>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下上">
    <p:bg>
      <p:bgPr>
        <a:solidFill>
          <a:schemeClr val="bg2"/>
        </a:solidFill>
        <a:effectLst/>
      </p:bgPr>
    </p:bg>
    <p:spTree>
      <p:nvGrpSpPr>
        <p:cNvPr id="1" name=""/>
        <p:cNvGrpSpPr/>
        <p:nvPr/>
      </p:nvGrpSpPr>
      <p:grpSpPr>
        <a:xfrm>
          <a:off x="0" y="0"/>
          <a:ext cx="0" cy="0"/>
          <a:chOff x="0" y="0"/>
          <a:chExt cx="0" cy="0"/>
        </a:xfrm>
      </p:grpSpPr>
      <p:pic>
        <p:nvPicPr>
          <p:cNvPr id="18" name="图片 17"/>
          <p:cNvPicPr>
            <a:picLocks noChangeAspect="1"/>
          </p:cNvPicPr>
          <p:nvPr>
            <p:custDataLst>
              <p:tags r:id="rId2"/>
            </p:custDataLst>
          </p:nvPr>
        </p:nvPicPr>
        <p:blipFill>
          <a:blip r:embed="rId3"/>
          <a:stretch>
            <a:fillRect/>
          </a:stretch>
        </p:blipFill>
        <p:spPr>
          <a:xfrm>
            <a:off x="3810" y="0"/>
            <a:ext cx="12192000" cy="1975485"/>
          </a:xfrm>
          <a:prstGeom prst="rect">
            <a:avLst/>
          </a:prstGeom>
        </p:spPr>
      </p:pic>
      <p:sp>
        <p:nvSpPr>
          <p:cNvPr id="13" name="矩形 12"/>
          <p:cNvSpPr/>
          <p:nvPr>
            <p:custDataLst>
              <p:tags r:id="rId4"/>
            </p:custDataLst>
          </p:nvPr>
        </p:nvSpPr>
        <p:spPr>
          <a:xfrm>
            <a:off x="0" y="5041901"/>
            <a:ext cx="12192000" cy="1828799"/>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sym typeface="+mn-ea"/>
            </a:endParaRPr>
          </a:p>
        </p:txBody>
      </p:sp>
      <p:sp>
        <p:nvSpPr>
          <p:cNvPr id="2" name="标题 1"/>
          <p:cNvSpPr>
            <a:spLocks noGrp="1"/>
          </p:cNvSpPr>
          <p:nvPr>
            <p:ph type="title"/>
            <p:custDataLst>
              <p:tags r:id="rId5"/>
            </p:custDataLst>
          </p:nvPr>
        </p:nvSpPr>
        <p:spPr>
          <a:xfrm>
            <a:off x="604800" y="669600"/>
            <a:ext cx="10976400" cy="565200"/>
          </a:xfrm>
        </p:spPr>
        <p:txBody>
          <a:bodyPr anchor="ctr"/>
          <a:lstStyle>
            <a:lvl1pPr algn="ctr">
              <a:defRPr sz="3200" baseline="0">
                <a:solidFill>
                  <a:schemeClr val="tx1">
                    <a:lumMod val="85000"/>
                    <a:lumOff val="15000"/>
                  </a:schemeClr>
                </a:solidFill>
                <a:latin typeface="Arial" panose="020B0604020202020204" pitchFamily="34" charset="0"/>
                <a:ea typeface="微软雅黑" panose="020B0503020204020204"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6"/>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7"/>
            </p:custDataLst>
          </p:nvPr>
        </p:nvSpPr>
        <p:spPr/>
        <p:txBody>
          <a:bodyPr/>
          <a:lstStyle/>
          <a:p>
            <a:endParaRPr lang="zh-CN" altLang="en-US" dirty="0"/>
          </a:p>
        </p:txBody>
      </p:sp>
      <p:sp>
        <p:nvSpPr>
          <p:cNvPr id="5" name="灯片编号占位符 4"/>
          <p:cNvSpPr>
            <a:spLocks noGrp="1"/>
          </p:cNvSpPr>
          <p:nvPr>
            <p:ph type="sldNum" sz="quarter" idx="12"/>
            <p:custDataLst>
              <p:tags r:id="rId8"/>
            </p:custDataLst>
          </p:nvPr>
        </p:nvSpPr>
        <p:spPr/>
        <p:txBody>
          <a:bodyPr/>
          <a:lstStyle/>
          <a:p>
            <a:fld id="{49AE70B2-8BF9-45C0-BB95-33D1B9D3A854}" type="slidenum">
              <a:rPr lang="zh-CN" altLang="en-US" smtClean="0"/>
            </a:fld>
            <a:endParaRPr lang="zh-CN" altLang="en-US" dirty="0"/>
          </a:p>
        </p:txBody>
      </p:sp>
      <p:sp>
        <p:nvSpPr>
          <p:cNvPr id="7" name="内容占位符 6"/>
          <p:cNvSpPr>
            <a:spLocks noGrp="1"/>
          </p:cNvSpPr>
          <p:nvPr>
            <p:ph sz="quarter" idx="13"/>
            <p:custDataLst>
              <p:tags r:id="rId9"/>
            </p:custDataLst>
          </p:nvPr>
        </p:nvSpPr>
        <p:spPr>
          <a:xfrm>
            <a:off x="604837" y="1681200"/>
            <a:ext cx="10990800" cy="3211200"/>
          </a:xfrm>
        </p:spPr>
        <p:txBody>
          <a:bodyPr/>
          <a:lstStyle>
            <a:lvl1pPr>
              <a:defRPr sz="1400" baseline="0">
                <a:solidFill>
                  <a:schemeClr val="tx1">
                    <a:lumMod val="85000"/>
                    <a:lumOff val="15000"/>
                  </a:schemeClr>
                </a:solidFill>
                <a:latin typeface="Arial" panose="020B0604020202020204" pitchFamily="34" charset="0"/>
                <a:ea typeface="微软雅黑" panose="020B0503020204020204" charset="-122"/>
              </a:defRPr>
            </a:lvl1pPr>
            <a:lvl2pPr>
              <a:defRPr sz="1400" baseline="0">
                <a:solidFill>
                  <a:schemeClr val="tx1">
                    <a:lumMod val="85000"/>
                    <a:lumOff val="15000"/>
                  </a:schemeClr>
                </a:solidFill>
                <a:latin typeface="Arial" panose="020B0604020202020204" pitchFamily="34" charset="0"/>
                <a:ea typeface="微软雅黑" panose="020B0503020204020204" charset="-122"/>
              </a:defRPr>
            </a:lvl2pPr>
            <a:lvl3pPr>
              <a:defRPr sz="1400" baseline="0">
                <a:solidFill>
                  <a:schemeClr val="tx1">
                    <a:lumMod val="85000"/>
                    <a:lumOff val="15000"/>
                  </a:schemeClr>
                </a:solidFill>
                <a:latin typeface="Arial" panose="020B0604020202020204" pitchFamily="34" charset="0"/>
                <a:ea typeface="微软雅黑" panose="020B0503020204020204" charset="-122"/>
              </a:defRPr>
            </a:lvl3pPr>
            <a:lvl4pPr>
              <a:defRPr sz="1400" baseline="0">
                <a:solidFill>
                  <a:schemeClr val="tx1">
                    <a:lumMod val="85000"/>
                    <a:lumOff val="15000"/>
                  </a:schemeClr>
                </a:solidFill>
                <a:latin typeface="Arial" panose="020B0604020202020204" pitchFamily="34" charset="0"/>
                <a:ea typeface="微软雅黑" panose="020B0503020204020204" charset="-122"/>
              </a:defRPr>
            </a:lvl4pPr>
            <a:lvl5pPr>
              <a:defRPr sz="1400" baseline="0">
                <a:solidFill>
                  <a:schemeClr val="tx1">
                    <a:lumMod val="85000"/>
                    <a:lumOff val="15000"/>
                  </a:schemeClr>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sym typeface="+mn-ea"/>
              </a:rPr>
              <a:t>第</a:t>
            </a:r>
            <a:r>
              <a:rPr lang="zh-CN" altLang="en-US" dirty="0"/>
              <a:t>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sp>
        <p:nvSpPr>
          <p:cNvPr id="9" name="文本占位符 8"/>
          <p:cNvSpPr>
            <a:spLocks noGrp="1"/>
          </p:cNvSpPr>
          <p:nvPr>
            <p:ph type="body" sz="quarter" idx="14"/>
            <p:custDataLst>
              <p:tags r:id="rId10"/>
            </p:custDataLst>
          </p:nvPr>
        </p:nvSpPr>
        <p:spPr>
          <a:xfrm>
            <a:off x="594000" y="5180400"/>
            <a:ext cx="11001600" cy="1011600"/>
          </a:xfrm>
        </p:spPr>
        <p:txBody>
          <a:bodyPr/>
          <a:lstStyle>
            <a:lvl1pPr marL="0" indent="0">
              <a:buNone/>
              <a:defRPr baseline="0">
                <a:solidFill>
                  <a:schemeClr val="tx1">
                    <a:lumMod val="85000"/>
                    <a:lumOff val="15000"/>
                  </a:schemeClr>
                </a:solidFill>
                <a:latin typeface="Arial" panose="020B0604020202020204" pitchFamily="34" charset="0"/>
                <a:ea typeface="微软雅黑" panose="020B0503020204020204"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导航">
    <p:bg>
      <p:bgPr>
        <a:solidFill>
          <a:schemeClr val="bg2"/>
        </a:solidFill>
        <a:effectLst/>
      </p:bgPr>
    </p:bg>
    <p:spTree>
      <p:nvGrpSpPr>
        <p:cNvPr id="1" name=""/>
        <p:cNvGrpSpPr/>
        <p:nvPr/>
      </p:nvGrpSpPr>
      <p:grpSpPr>
        <a:xfrm>
          <a:off x="0" y="0"/>
          <a:ext cx="0" cy="0"/>
          <a:chOff x="0" y="0"/>
          <a:chExt cx="0" cy="0"/>
        </a:xfrm>
      </p:grpSpPr>
      <p:pic>
        <p:nvPicPr>
          <p:cNvPr id="18" name="图片 17"/>
          <p:cNvPicPr>
            <a:picLocks noChangeAspect="1"/>
          </p:cNvPicPr>
          <p:nvPr>
            <p:custDataLst>
              <p:tags r:id="rId2"/>
            </p:custDataLst>
          </p:nvPr>
        </p:nvPicPr>
        <p:blipFill>
          <a:blip r:embed="rId3"/>
          <a:stretch>
            <a:fillRect/>
          </a:stretch>
        </p:blipFill>
        <p:spPr>
          <a:xfrm>
            <a:off x="0" y="6242387"/>
            <a:ext cx="12192000" cy="1231226"/>
          </a:xfrm>
          <a:prstGeom prst="rect">
            <a:avLst/>
          </a:prstGeom>
        </p:spPr>
      </p:pic>
      <p:sp>
        <p:nvSpPr>
          <p:cNvPr id="15" name="矩形 14"/>
          <p:cNvSpPr/>
          <p:nvPr>
            <p:custDataLst>
              <p:tags r:id="rId4"/>
            </p:custDataLst>
          </p:nvPr>
        </p:nvSpPr>
        <p:spPr>
          <a:xfrm>
            <a:off x="0" y="0"/>
            <a:ext cx="12192000" cy="914407"/>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ltLang="zh-CN">
              <a:latin typeface="Viner Hand ITC" panose="03070502030502020203" charset="0"/>
              <a:cs typeface="Viner Hand ITC" panose="03070502030502020203" charset="0"/>
              <a:sym typeface="+mn-ea"/>
            </a:endParaRPr>
          </a:p>
        </p:txBody>
      </p:sp>
      <p:sp>
        <p:nvSpPr>
          <p:cNvPr id="2" name="标题 1"/>
          <p:cNvSpPr>
            <a:spLocks noGrp="1"/>
          </p:cNvSpPr>
          <p:nvPr>
            <p:ph type="title"/>
            <p:custDataLst>
              <p:tags r:id="rId5"/>
            </p:custDataLst>
          </p:nvPr>
        </p:nvSpPr>
        <p:spPr>
          <a:xfrm>
            <a:off x="579600" y="237600"/>
            <a:ext cx="11037600" cy="441964"/>
          </a:xfrm>
        </p:spPr>
        <p:txBody>
          <a:bodyPr>
            <a:normAutofit/>
          </a:bodyPr>
          <a:lstStyle>
            <a:lvl1pPr>
              <a:defRPr sz="2800" baseline="0">
                <a:solidFill>
                  <a:schemeClr val="tx1">
                    <a:lumMod val="85000"/>
                    <a:lumOff val="15000"/>
                  </a:schemeClr>
                </a:solidFill>
                <a:latin typeface="Arial" panose="020B0604020202020204" pitchFamily="34" charset="0"/>
                <a:ea typeface="微软雅黑" panose="020B0503020204020204" charset="-122"/>
              </a:defRPr>
            </a:lvl1pPr>
          </a:lstStyle>
          <a:p>
            <a:r>
              <a:rPr lang="zh-CN" altLang="en-US" dirty="0"/>
              <a:t>单击此处编辑母版标题样式</a:t>
            </a:r>
            <a:endParaRPr lang="zh-CN" altLang="en-US" dirty="0"/>
          </a:p>
        </p:txBody>
      </p:sp>
      <p:sp>
        <p:nvSpPr>
          <p:cNvPr id="7" name="内容占位符 6"/>
          <p:cNvSpPr>
            <a:spLocks noGrp="1"/>
          </p:cNvSpPr>
          <p:nvPr>
            <p:ph sz="quarter" idx="13"/>
            <p:custDataLst>
              <p:tags r:id="rId6"/>
            </p:custDataLst>
          </p:nvPr>
        </p:nvSpPr>
        <p:spPr>
          <a:xfrm>
            <a:off x="579600" y="1663200"/>
            <a:ext cx="5342400" cy="2894400"/>
          </a:xfrm>
        </p:spPr>
        <p:txBody>
          <a:bodyPr>
            <a:normAutofit/>
          </a:bodyPr>
          <a:lstStyle>
            <a:lvl1pPr>
              <a:defRPr sz="1400" baseline="0">
                <a:solidFill>
                  <a:schemeClr val="tx1">
                    <a:lumMod val="85000"/>
                    <a:lumOff val="15000"/>
                  </a:schemeClr>
                </a:solidFill>
                <a:latin typeface="Arial" panose="020B0604020202020204" pitchFamily="34" charset="0"/>
                <a:ea typeface="微软雅黑" panose="020B0503020204020204" charset="-122"/>
              </a:defRPr>
            </a:lvl1pPr>
            <a:lvl2pPr>
              <a:defRPr sz="1400" baseline="0">
                <a:solidFill>
                  <a:schemeClr val="tx1">
                    <a:lumMod val="85000"/>
                    <a:lumOff val="15000"/>
                  </a:schemeClr>
                </a:solidFill>
                <a:latin typeface="Arial" panose="020B0604020202020204" pitchFamily="34" charset="0"/>
                <a:ea typeface="微软雅黑" panose="020B0503020204020204" charset="-122"/>
              </a:defRPr>
            </a:lvl2pPr>
            <a:lvl3pPr>
              <a:defRPr sz="1400" baseline="0">
                <a:solidFill>
                  <a:schemeClr val="tx1">
                    <a:lumMod val="85000"/>
                    <a:lumOff val="15000"/>
                  </a:schemeClr>
                </a:solidFill>
                <a:latin typeface="Arial" panose="020B0604020202020204" pitchFamily="34" charset="0"/>
                <a:ea typeface="微软雅黑" panose="020B0503020204020204" charset="-122"/>
              </a:defRPr>
            </a:lvl3pPr>
            <a:lvl4pPr>
              <a:defRPr sz="1400" baseline="0">
                <a:solidFill>
                  <a:schemeClr val="tx1">
                    <a:lumMod val="85000"/>
                    <a:lumOff val="15000"/>
                  </a:schemeClr>
                </a:solidFill>
                <a:latin typeface="Arial" panose="020B0604020202020204" pitchFamily="34" charset="0"/>
                <a:ea typeface="微软雅黑" panose="020B0503020204020204" charset="-122"/>
              </a:defRPr>
            </a:lvl4pPr>
            <a:lvl5pPr>
              <a:defRPr sz="1400" baseline="0">
                <a:solidFill>
                  <a:schemeClr val="tx1">
                    <a:lumMod val="85000"/>
                    <a:lumOff val="15000"/>
                  </a:schemeClr>
                </a:solidFill>
                <a:latin typeface="Arial" panose="020B0604020202020204" pitchFamily="34" charset="0"/>
                <a:ea typeface="微软雅黑" panose="020B0503020204020204" charset="-122"/>
              </a:defRPr>
            </a:lvl5pPr>
          </a:lstStyle>
          <a:p>
            <a:pPr lvl="0"/>
            <a:r>
              <a:rPr lang="zh-CN" altLang="en-US"/>
              <a:t>单击此处编辑母版文本样式</a:t>
            </a:r>
            <a:endParaRPr lang="zh-CN" altLang="en-US"/>
          </a:p>
          <a:p>
            <a:pPr lvl="1"/>
            <a:r>
              <a:rPr lang="zh-CN" altLang="en-US" dirty="0">
                <a:sym typeface="+mn-ea"/>
              </a:rPr>
              <a:t>第</a:t>
            </a:r>
            <a:r>
              <a:rPr lang="zh-CN" altLang="en-US"/>
              <a:t>二级</a:t>
            </a:r>
            <a:endParaRPr lang="zh-CN" altLang="en-US"/>
          </a:p>
          <a:p>
            <a:pPr lvl="2"/>
            <a:r>
              <a:rPr lang="zh-CN" altLang="en-US" dirty="0">
                <a:sym typeface="+mn-ea"/>
              </a:rPr>
              <a:t>第</a:t>
            </a:r>
            <a:r>
              <a:rPr lang="zh-CN" altLang="en-US"/>
              <a:t>三级</a:t>
            </a:r>
            <a:endParaRPr lang="zh-CN" altLang="en-US"/>
          </a:p>
          <a:p>
            <a:pPr lvl="3"/>
            <a:r>
              <a:rPr lang="zh-CN" altLang="en-US" dirty="0">
                <a:sym typeface="+mn-ea"/>
              </a:rPr>
              <a:t>第</a:t>
            </a:r>
            <a:r>
              <a:rPr lang="zh-CN" altLang="en-US"/>
              <a:t>四级</a:t>
            </a:r>
            <a:endParaRPr lang="zh-CN" altLang="en-US"/>
          </a:p>
          <a:p>
            <a:pPr lvl="4"/>
            <a:r>
              <a:rPr lang="zh-CN" altLang="en-US" dirty="0">
                <a:sym typeface="+mn-ea"/>
              </a:rPr>
              <a:t>第</a:t>
            </a:r>
            <a:r>
              <a:rPr lang="zh-CN" altLang="en-US"/>
              <a:t>五级</a:t>
            </a:r>
            <a:endParaRPr lang="zh-CN" altLang="en-US"/>
          </a:p>
        </p:txBody>
      </p:sp>
      <p:sp>
        <p:nvSpPr>
          <p:cNvPr id="3" name="日期占位符 2"/>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8"/>
            </p:custDataLst>
          </p:nvPr>
        </p:nvSpPr>
        <p:spPr/>
        <p:txBody>
          <a:bodyPr/>
          <a:lstStyle/>
          <a:p>
            <a:endParaRPr lang="zh-CN" altLang="en-US" dirty="0"/>
          </a:p>
        </p:txBody>
      </p:sp>
      <p:sp>
        <p:nvSpPr>
          <p:cNvPr id="5" name="灯片编号占位符 4"/>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dirty="0"/>
          </a:p>
        </p:txBody>
      </p:sp>
      <p:sp>
        <p:nvSpPr>
          <p:cNvPr id="9" name="内容占位符 8"/>
          <p:cNvSpPr>
            <a:spLocks noGrp="1"/>
          </p:cNvSpPr>
          <p:nvPr>
            <p:ph sz="quarter" idx="14"/>
            <p:custDataLst>
              <p:tags r:id="rId10"/>
            </p:custDataLst>
          </p:nvPr>
        </p:nvSpPr>
        <p:spPr>
          <a:xfrm>
            <a:off x="6242400" y="1663200"/>
            <a:ext cx="5367600" cy="2894400"/>
          </a:xfrm>
        </p:spPr>
        <p:txBody>
          <a:bodyPr>
            <a:normAutofit/>
          </a:bodyPr>
          <a:lstStyle>
            <a:lvl1pPr>
              <a:defRPr sz="1400" baseline="0">
                <a:solidFill>
                  <a:schemeClr val="tx1">
                    <a:lumMod val="85000"/>
                    <a:lumOff val="15000"/>
                  </a:schemeClr>
                </a:solidFill>
                <a:latin typeface="Arial" panose="020B0604020202020204" pitchFamily="34" charset="0"/>
                <a:ea typeface="微软雅黑" panose="020B0503020204020204" charset="-122"/>
              </a:defRPr>
            </a:lvl1pPr>
            <a:lvl2pPr>
              <a:defRPr sz="1400" baseline="0">
                <a:solidFill>
                  <a:schemeClr val="tx1">
                    <a:lumMod val="85000"/>
                    <a:lumOff val="15000"/>
                  </a:schemeClr>
                </a:solidFill>
                <a:latin typeface="Arial" panose="020B0604020202020204" pitchFamily="34" charset="0"/>
                <a:ea typeface="微软雅黑" panose="020B0503020204020204" charset="-122"/>
              </a:defRPr>
            </a:lvl2pPr>
            <a:lvl3pPr>
              <a:defRPr sz="1400" baseline="0">
                <a:solidFill>
                  <a:schemeClr val="tx1">
                    <a:lumMod val="85000"/>
                    <a:lumOff val="15000"/>
                  </a:schemeClr>
                </a:solidFill>
                <a:latin typeface="Arial" panose="020B0604020202020204" pitchFamily="34" charset="0"/>
                <a:ea typeface="微软雅黑" panose="020B0503020204020204" charset="-122"/>
              </a:defRPr>
            </a:lvl3pPr>
            <a:lvl4pPr>
              <a:defRPr sz="1400" baseline="0">
                <a:solidFill>
                  <a:schemeClr val="tx1">
                    <a:lumMod val="85000"/>
                    <a:lumOff val="15000"/>
                  </a:schemeClr>
                </a:solidFill>
                <a:latin typeface="Arial" panose="020B0604020202020204" pitchFamily="34" charset="0"/>
                <a:ea typeface="微软雅黑" panose="020B0503020204020204" charset="-122"/>
              </a:defRPr>
            </a:lvl4pPr>
            <a:lvl5pPr>
              <a:defRPr sz="1400" baseline="0">
                <a:solidFill>
                  <a:schemeClr val="tx1">
                    <a:lumMod val="85000"/>
                    <a:lumOff val="15000"/>
                  </a:schemeClr>
                </a:solidFill>
                <a:latin typeface="Arial" panose="020B0604020202020204" pitchFamily="34" charset="0"/>
                <a:ea typeface="微软雅黑" panose="020B0503020204020204" charset="-122"/>
              </a:defRPr>
            </a:lvl5pPr>
          </a:lstStyle>
          <a:p>
            <a:pPr lvl="0"/>
            <a:r>
              <a:rPr lang="zh-CN" altLang="en-US"/>
              <a:t>单击此处编辑母版文本样式</a:t>
            </a:r>
            <a:endParaRPr lang="zh-CN" altLang="en-US"/>
          </a:p>
          <a:p>
            <a:pPr lvl="1"/>
            <a:r>
              <a:rPr lang="zh-CN" altLang="en-US" dirty="0">
                <a:sym typeface="+mn-ea"/>
              </a:rPr>
              <a:t>第</a:t>
            </a:r>
            <a:r>
              <a:rPr lang="zh-CN" altLang="en-US"/>
              <a:t>二级</a:t>
            </a:r>
            <a:endParaRPr lang="zh-CN" altLang="en-US"/>
          </a:p>
          <a:p>
            <a:pPr lvl="2"/>
            <a:r>
              <a:rPr lang="zh-CN" altLang="en-US" dirty="0">
                <a:sym typeface="+mn-ea"/>
              </a:rPr>
              <a:t>第</a:t>
            </a:r>
            <a:r>
              <a:rPr lang="zh-CN" altLang="en-US"/>
              <a:t>三级</a:t>
            </a:r>
            <a:endParaRPr lang="zh-CN" altLang="en-US"/>
          </a:p>
          <a:p>
            <a:pPr lvl="3"/>
            <a:r>
              <a:rPr lang="zh-CN" altLang="en-US" dirty="0">
                <a:sym typeface="+mn-ea"/>
              </a:rPr>
              <a:t>第</a:t>
            </a:r>
            <a:r>
              <a:rPr lang="zh-CN" altLang="en-US"/>
              <a:t>四级</a:t>
            </a:r>
            <a:endParaRPr lang="zh-CN" altLang="en-US"/>
          </a:p>
          <a:p>
            <a:pPr lvl="4"/>
            <a:r>
              <a:rPr lang="zh-CN" altLang="en-US" dirty="0">
                <a:sym typeface="+mn-ea"/>
              </a:rPr>
              <a:t>第</a:t>
            </a:r>
            <a:r>
              <a:rPr lang="zh-CN" altLang="en-US"/>
              <a:t>五级</a:t>
            </a:r>
            <a:endParaRPr lang="zh-CN" altLang="en-US"/>
          </a:p>
        </p:txBody>
      </p:sp>
      <p:sp>
        <p:nvSpPr>
          <p:cNvPr id="11" name="文本占位符 10"/>
          <p:cNvSpPr>
            <a:spLocks noGrp="1"/>
          </p:cNvSpPr>
          <p:nvPr>
            <p:ph type="body" sz="quarter" idx="15"/>
            <p:custDataLst>
              <p:tags r:id="rId11"/>
            </p:custDataLst>
          </p:nvPr>
        </p:nvSpPr>
        <p:spPr>
          <a:xfrm>
            <a:off x="572400" y="4816800"/>
            <a:ext cx="5342400" cy="781200"/>
          </a:xfrm>
        </p:spPr>
        <p:txBody>
          <a:bodyPr>
            <a:normAutofit/>
          </a:bodyPr>
          <a:lstStyle>
            <a:lvl1pPr>
              <a:defRPr sz="1400" baseline="0">
                <a:solidFill>
                  <a:schemeClr val="tx1">
                    <a:lumMod val="85000"/>
                    <a:lumOff val="15000"/>
                  </a:schemeClr>
                </a:solidFill>
                <a:latin typeface="Arial" panose="020B0604020202020204" pitchFamily="34" charset="0"/>
                <a:ea typeface="微软雅黑" panose="020B0503020204020204" charset="-122"/>
              </a:defRPr>
            </a:lvl1pPr>
          </a:lstStyle>
          <a:p>
            <a:pPr lvl="0"/>
            <a:r>
              <a:rPr lang="zh-CN" altLang="en-US" dirty="0"/>
              <a:t>单击此处编辑母版文本样式</a:t>
            </a:r>
            <a:endParaRPr lang="zh-CN" altLang="en-US" dirty="0"/>
          </a:p>
        </p:txBody>
      </p:sp>
      <p:sp>
        <p:nvSpPr>
          <p:cNvPr id="13" name="文本占位符 12"/>
          <p:cNvSpPr>
            <a:spLocks noGrp="1"/>
          </p:cNvSpPr>
          <p:nvPr>
            <p:ph type="body" sz="quarter" idx="16"/>
            <p:custDataLst>
              <p:tags r:id="rId12"/>
            </p:custDataLst>
          </p:nvPr>
        </p:nvSpPr>
        <p:spPr>
          <a:xfrm>
            <a:off x="6253200" y="4813200"/>
            <a:ext cx="5367600" cy="781200"/>
          </a:xfrm>
        </p:spPr>
        <p:txBody>
          <a:bodyPr>
            <a:normAutofit/>
          </a:bodyPr>
          <a:lstStyle>
            <a:lvl1pPr>
              <a:defRPr sz="1400" baseline="0">
                <a:solidFill>
                  <a:schemeClr val="tx1">
                    <a:lumMod val="85000"/>
                    <a:lumOff val="15000"/>
                  </a:schemeClr>
                </a:solidFill>
                <a:latin typeface="Arial" panose="020B0604020202020204" pitchFamily="34" charset="0"/>
                <a:ea typeface="微软雅黑" panose="020B0503020204020204"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zh-CN" sz="1400" b="0"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 name="页脚占位符 2"/>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 name="灯片编号占位符 3"/>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556F17D1-8D5E-4CFF-B688-992D981BB9B1}" type="slidenum">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ransition spd="slow" advClick="0" advTm="0">
    <p:random/>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腰带">
    <p:bg>
      <p:bgPr>
        <a:solidFill>
          <a:srgbClr val="EBF5FC"/>
        </a:solidFill>
        <a:effectLst/>
      </p:bgPr>
    </p:bg>
    <p:spTree>
      <p:nvGrpSpPr>
        <p:cNvPr id="1" name=""/>
        <p:cNvGrpSpPr/>
        <p:nvPr/>
      </p:nvGrpSpPr>
      <p:grpSpPr>
        <a:xfrm>
          <a:off x="0" y="0"/>
          <a:ext cx="0" cy="0"/>
          <a:chOff x="0" y="0"/>
          <a:chExt cx="0" cy="0"/>
        </a:xfrm>
      </p:grpSpPr>
      <p:sp>
        <p:nvSpPr>
          <p:cNvPr id="12" name="矩形 11"/>
          <p:cNvSpPr/>
          <p:nvPr>
            <p:custDataLst>
              <p:tags r:id="rId2"/>
            </p:custDataLst>
          </p:nvPr>
        </p:nvSpPr>
        <p:spPr>
          <a:xfrm>
            <a:off x="0" y="959224"/>
            <a:ext cx="12192000" cy="4939553"/>
          </a:xfrm>
          <a:prstGeom prst="rect">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sym typeface="+mn-ea"/>
            </a:endParaRPr>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dirty="0"/>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dirty="0"/>
          </a:p>
        </p:txBody>
      </p:sp>
      <p:pic>
        <p:nvPicPr>
          <p:cNvPr id="9" name="图片 8" descr="C:\Users\kingsoft\Desktop\图片7副本.png图片7副本"/>
          <p:cNvPicPr>
            <a:picLocks noChangeAspect="1"/>
          </p:cNvPicPr>
          <p:nvPr>
            <p:custDataLst>
              <p:tags r:id="rId6"/>
            </p:custDataLst>
          </p:nvPr>
        </p:nvPicPr>
        <p:blipFill rotWithShape="1">
          <a:blip r:embed="rId7"/>
          <a:srcRect/>
          <a:stretch>
            <a:fillRect/>
          </a:stretch>
        </p:blipFill>
        <p:spPr>
          <a:xfrm flipH="1">
            <a:off x="8429082" y="4917233"/>
            <a:ext cx="3762917" cy="981917"/>
          </a:xfrm>
          <a:prstGeom prst="rect">
            <a:avLst/>
          </a:prstGeom>
        </p:spPr>
      </p:pic>
      <p:pic>
        <p:nvPicPr>
          <p:cNvPr id="10" name="图片 9" descr="C:\Users\kingsoft\Desktop\图片7副本.png图片7副本"/>
          <p:cNvPicPr>
            <a:picLocks noChangeAspect="1"/>
          </p:cNvPicPr>
          <p:nvPr>
            <p:custDataLst>
              <p:tags r:id="rId8"/>
            </p:custDataLst>
          </p:nvPr>
        </p:nvPicPr>
        <p:blipFill rotWithShape="1">
          <a:blip r:embed="rId9"/>
          <a:srcRect/>
          <a:stretch>
            <a:fillRect/>
          </a:stretch>
        </p:blipFill>
        <p:spPr>
          <a:xfrm rot="10800000" flipH="1">
            <a:off x="0" y="398"/>
            <a:ext cx="4713605" cy="1229995"/>
          </a:xfrm>
          <a:prstGeom prst="rect">
            <a:avLst/>
          </a:prstGeom>
        </p:spPr>
      </p:pic>
      <p:sp>
        <p:nvSpPr>
          <p:cNvPr id="2" name="标题 1"/>
          <p:cNvSpPr>
            <a:spLocks noGrp="1"/>
          </p:cNvSpPr>
          <p:nvPr>
            <p:ph type="title" hasCustomPrompt="1"/>
            <p:custDataLst>
              <p:tags r:id="rId10"/>
            </p:custDataLst>
          </p:nvPr>
        </p:nvSpPr>
        <p:spPr>
          <a:xfrm>
            <a:off x="1522800" y="1339200"/>
            <a:ext cx="9144000" cy="2386800"/>
          </a:xfrm>
        </p:spPr>
        <p:txBody>
          <a:bodyPr anchor="b"/>
          <a:lstStyle>
            <a:lvl1pPr algn="ctr">
              <a:defRPr sz="6000" baseline="0">
                <a:solidFill>
                  <a:schemeClr val="tx1">
                    <a:lumMod val="85000"/>
                    <a:lumOff val="15000"/>
                  </a:schemeClr>
                </a:solidFill>
                <a:latin typeface="Arial" panose="020B0604020202020204" pitchFamily="34" charset="0"/>
                <a:ea typeface="微软雅黑" panose="020B0503020204020204" charset="-122"/>
              </a:defRPr>
            </a:lvl1pPr>
          </a:lstStyle>
          <a:p>
            <a:r>
              <a:rPr lang="zh-CN" altLang="en-US" dirty="0"/>
              <a:t>单击此处编辑标题</a:t>
            </a:r>
            <a:endParaRPr lang="zh-CN" altLang="en-US" dirty="0"/>
          </a:p>
        </p:txBody>
      </p:sp>
      <p:sp>
        <p:nvSpPr>
          <p:cNvPr id="7" name="文本占位符 6"/>
          <p:cNvSpPr>
            <a:spLocks noGrp="1"/>
          </p:cNvSpPr>
          <p:nvPr>
            <p:ph type="body" sz="quarter" idx="13"/>
            <p:custDataLst>
              <p:tags r:id="rId11"/>
            </p:custDataLst>
          </p:nvPr>
        </p:nvSpPr>
        <p:spPr>
          <a:xfrm>
            <a:off x="1522413" y="3862800"/>
            <a:ext cx="9144000" cy="1656000"/>
          </a:xfrm>
        </p:spPr>
        <p:txBody>
          <a:bodyPr/>
          <a:lstStyle>
            <a:lvl1pPr algn="ctr">
              <a:defRPr baseline="0">
                <a:solidFill>
                  <a:schemeClr val="tx1">
                    <a:lumMod val="85000"/>
                    <a:lumOff val="15000"/>
                  </a:schemeClr>
                </a:solidFill>
                <a:latin typeface="Arial" panose="020B0604020202020204" pitchFamily="34" charset="0"/>
                <a:ea typeface="微软雅黑" panose="020B0503020204020204"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dirty="0"/>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dirty="0"/>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dirty="0"/>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dirty="0"/>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dirty="0"/>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5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dirty="0"/>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6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dirty="0"/>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7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dirty="0"/>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40318" y="457200"/>
            <a:ext cx="393276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hasCustomPrompt="1"/>
          </p:nvPr>
        </p:nvSpPr>
        <p:spPr>
          <a:xfrm>
            <a:off x="5183717"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hasCustomPrompt="1"/>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endParaRPr lang="zh-CN" altLang="en-US" smtClean="0"/>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zh-CN" sz="1400" b="0"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556F17D1-8D5E-4CFF-B688-992D981BB9B1}" type="slidenum">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ransition spd="slow" advClick="0" advTm="0">
    <p:random/>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40318" y="457200"/>
            <a:ext cx="393276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717" y="987426"/>
            <a:ext cx="6172200" cy="4873625"/>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Tx/>
              <a:buSzTx/>
              <a:buFontTx/>
              <a:buNone/>
              <a:defRPr/>
            </a:pPr>
            <a:endParaRPr kumimoji="0" lang="zh-CN" altLang="en-US" sz="3200" b="0" i="0" u="none" strike="noStrike" kern="1200" cap="none" spc="0" normalizeH="0" baseline="0" noProof="0" smtClean="0">
              <a:ln>
                <a:noFill/>
              </a:ln>
              <a:solidFill>
                <a:schemeClr val="tx1"/>
              </a:solidFill>
              <a:effectLst/>
              <a:uLnTx/>
              <a:uFillTx/>
              <a:latin typeface="+mn-lt"/>
              <a:ea typeface="+mn-ea"/>
              <a:cs typeface="+mn-cs"/>
            </a:endParaRPr>
          </a:p>
        </p:txBody>
      </p:sp>
      <p:sp>
        <p:nvSpPr>
          <p:cNvPr id="4" name="文本占位符 3"/>
          <p:cNvSpPr>
            <a:spLocks noGrp="1"/>
          </p:cNvSpPr>
          <p:nvPr>
            <p:ph type="body" sz="half" idx="2" hasCustomPrompt="1"/>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endParaRPr lang="zh-CN" altLang="en-US" smtClean="0"/>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zh-CN" sz="1400" b="0"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556F17D1-8D5E-4CFF-B688-992D981BB9B1}" type="slidenum">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ransition spd="slow" advClick="0" advTm="0">
    <p:random/>
  </p:transition>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3.pn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7" Type="http://schemas.openxmlformats.org/officeDocument/2006/relationships/theme" Target="../theme/theme2.xml"/><Relationship Id="rId16" Type="http://schemas.openxmlformats.org/officeDocument/2006/relationships/image" Target="../media/image4.jpeg"/><Relationship Id="rId15" Type="http://schemas.openxmlformats.org/officeDocument/2006/relationships/slideLayout" Target="../slideLayouts/slideLayout26.xml"/><Relationship Id="rId14" Type="http://schemas.openxmlformats.org/officeDocument/2006/relationships/slideLayout" Target="../slideLayouts/slideLayout25.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35.xml"/><Relationship Id="rId8" Type="http://schemas.openxmlformats.org/officeDocument/2006/relationships/slideLayout" Target="../slideLayouts/slideLayout34.xml"/><Relationship Id="rId7" Type="http://schemas.openxmlformats.org/officeDocument/2006/relationships/slideLayout" Target="../slideLayouts/slideLayout33.xml"/><Relationship Id="rId6" Type="http://schemas.openxmlformats.org/officeDocument/2006/relationships/slideLayout" Target="../slideLayouts/slideLayout32.xml"/><Relationship Id="rId5" Type="http://schemas.openxmlformats.org/officeDocument/2006/relationships/slideLayout" Target="../slideLayouts/slideLayout31.xml"/><Relationship Id="rId4" Type="http://schemas.openxmlformats.org/officeDocument/2006/relationships/slideLayout" Target="../slideLayouts/slideLayout30.xml"/><Relationship Id="rId3" Type="http://schemas.openxmlformats.org/officeDocument/2006/relationships/slideLayout" Target="../slideLayouts/slideLayout29.xml"/><Relationship Id="rId2" Type="http://schemas.openxmlformats.org/officeDocument/2006/relationships/slideLayout" Target="../slideLayouts/slideLayout28.xml"/><Relationship Id="rId13" Type="http://schemas.openxmlformats.org/officeDocument/2006/relationships/theme" Target="../theme/theme3.xml"/><Relationship Id="rId12" Type="http://schemas.openxmlformats.org/officeDocument/2006/relationships/image" Target="../media/image3.png"/><Relationship Id="rId11" Type="http://schemas.openxmlformats.org/officeDocument/2006/relationships/slideLayout" Target="../slideLayouts/slideLayout37.xml"/><Relationship Id="rId10" Type="http://schemas.openxmlformats.org/officeDocument/2006/relationships/slideLayout" Target="../slideLayouts/slideLayout36.xml"/><Relationship Id="rId1" Type="http://schemas.openxmlformats.org/officeDocument/2006/relationships/slideLayout" Target="../slideLayouts/slideLayout27.xml"/></Relationships>
</file>

<file path=ppt/slideMasters/_rels/slideMaster4.xml.rels><?xml version="1.0" encoding="UTF-8" standalone="yes"?>
<Relationships xmlns="http://schemas.openxmlformats.org/package/2006/relationships"><Relationship Id="rId9" Type="http://schemas.openxmlformats.org/officeDocument/2006/relationships/slideLayout" Target="../slideLayouts/slideLayout46.xml"/><Relationship Id="rId8" Type="http://schemas.openxmlformats.org/officeDocument/2006/relationships/slideLayout" Target="../slideLayouts/slideLayout45.xml"/><Relationship Id="rId7" Type="http://schemas.openxmlformats.org/officeDocument/2006/relationships/slideLayout" Target="../slideLayouts/slideLayout44.xml"/><Relationship Id="rId6" Type="http://schemas.openxmlformats.org/officeDocument/2006/relationships/slideLayout" Target="../slideLayouts/slideLayout43.xml"/><Relationship Id="rId5" Type="http://schemas.openxmlformats.org/officeDocument/2006/relationships/slideLayout" Target="../slideLayouts/slideLayout42.xml"/><Relationship Id="rId4" Type="http://schemas.openxmlformats.org/officeDocument/2006/relationships/slideLayout" Target="../slideLayouts/slideLayout41.xml"/><Relationship Id="rId3" Type="http://schemas.openxmlformats.org/officeDocument/2006/relationships/slideLayout" Target="../slideLayouts/slideLayout40.xml"/><Relationship Id="rId2" Type="http://schemas.openxmlformats.org/officeDocument/2006/relationships/slideLayout" Target="../slideLayouts/slideLayout39.xml"/><Relationship Id="rId17" Type="http://schemas.openxmlformats.org/officeDocument/2006/relationships/theme" Target="../theme/theme4.xml"/><Relationship Id="rId16" Type="http://schemas.openxmlformats.org/officeDocument/2006/relationships/image" Target="../media/image4.jpeg"/><Relationship Id="rId15" Type="http://schemas.openxmlformats.org/officeDocument/2006/relationships/slideLayout" Target="../slideLayouts/slideLayout52.xml"/><Relationship Id="rId14" Type="http://schemas.openxmlformats.org/officeDocument/2006/relationships/slideLayout" Target="../slideLayouts/slideLayout51.xml"/><Relationship Id="rId13" Type="http://schemas.openxmlformats.org/officeDocument/2006/relationships/slideLayout" Target="../slideLayouts/slideLayout50.xml"/><Relationship Id="rId12" Type="http://schemas.openxmlformats.org/officeDocument/2006/relationships/slideLayout" Target="../slideLayouts/slideLayout49.xml"/><Relationship Id="rId11" Type="http://schemas.openxmlformats.org/officeDocument/2006/relationships/slideLayout" Target="../slideLayouts/slideLayout48.xml"/><Relationship Id="rId10" Type="http://schemas.openxmlformats.org/officeDocument/2006/relationships/slideLayout" Target="../slideLayouts/slideLayout47.xml"/><Relationship Id="rId1" Type="http://schemas.openxmlformats.org/officeDocument/2006/relationships/slideLayout" Target="../slideLayouts/slideLayout38.xml"/></Relationships>
</file>

<file path=ppt/slideMasters/_rels/slideMaster5.xml.rels><?xml version="1.0" encoding="UTF-8" standalone="yes"?>
<Relationships xmlns="http://schemas.openxmlformats.org/package/2006/relationships"><Relationship Id="rId9" Type="http://schemas.openxmlformats.org/officeDocument/2006/relationships/slideLayout" Target="../slideLayouts/slideLayout61.xml"/><Relationship Id="rId8" Type="http://schemas.openxmlformats.org/officeDocument/2006/relationships/slideLayout" Target="../slideLayouts/slideLayout60.xml"/><Relationship Id="rId7" Type="http://schemas.openxmlformats.org/officeDocument/2006/relationships/slideLayout" Target="../slideLayouts/slideLayout59.xml"/><Relationship Id="rId6" Type="http://schemas.openxmlformats.org/officeDocument/2006/relationships/slideLayout" Target="../slideLayouts/slideLayout58.xml"/><Relationship Id="rId5" Type="http://schemas.openxmlformats.org/officeDocument/2006/relationships/slideLayout" Target="../slideLayouts/slideLayout57.xml"/><Relationship Id="rId4" Type="http://schemas.openxmlformats.org/officeDocument/2006/relationships/slideLayout" Target="../slideLayouts/slideLayout56.xml"/><Relationship Id="rId33" Type="http://schemas.openxmlformats.org/officeDocument/2006/relationships/theme" Target="../theme/theme5.xml"/><Relationship Id="rId32" Type="http://schemas.openxmlformats.org/officeDocument/2006/relationships/tags" Target="../tags/tag144.xml"/><Relationship Id="rId31" Type="http://schemas.openxmlformats.org/officeDocument/2006/relationships/tags" Target="../tags/tag143.xml"/><Relationship Id="rId30" Type="http://schemas.openxmlformats.org/officeDocument/2006/relationships/tags" Target="../tags/tag142.xml"/><Relationship Id="rId3" Type="http://schemas.openxmlformats.org/officeDocument/2006/relationships/slideLayout" Target="../slideLayouts/slideLayout55.xml"/><Relationship Id="rId29" Type="http://schemas.openxmlformats.org/officeDocument/2006/relationships/tags" Target="../tags/tag141.xml"/><Relationship Id="rId28" Type="http://schemas.openxmlformats.org/officeDocument/2006/relationships/tags" Target="../tags/tag140.xml"/><Relationship Id="rId27" Type="http://schemas.openxmlformats.org/officeDocument/2006/relationships/tags" Target="../tags/tag139.xml"/><Relationship Id="rId26" Type="http://schemas.openxmlformats.org/officeDocument/2006/relationships/slideLayout" Target="../slideLayouts/slideLayout78.xml"/><Relationship Id="rId25" Type="http://schemas.openxmlformats.org/officeDocument/2006/relationships/slideLayout" Target="../slideLayouts/slideLayout77.xml"/><Relationship Id="rId24" Type="http://schemas.openxmlformats.org/officeDocument/2006/relationships/slideLayout" Target="../slideLayouts/slideLayout76.xml"/><Relationship Id="rId23" Type="http://schemas.openxmlformats.org/officeDocument/2006/relationships/slideLayout" Target="../slideLayouts/slideLayout75.xml"/><Relationship Id="rId22" Type="http://schemas.openxmlformats.org/officeDocument/2006/relationships/slideLayout" Target="../slideLayouts/slideLayout74.xml"/><Relationship Id="rId21" Type="http://schemas.openxmlformats.org/officeDocument/2006/relationships/slideLayout" Target="../slideLayouts/slideLayout73.xml"/><Relationship Id="rId20" Type="http://schemas.openxmlformats.org/officeDocument/2006/relationships/slideLayout" Target="../slideLayouts/slideLayout72.xml"/><Relationship Id="rId2" Type="http://schemas.openxmlformats.org/officeDocument/2006/relationships/slideLayout" Target="../slideLayouts/slideLayout54.xml"/><Relationship Id="rId19" Type="http://schemas.openxmlformats.org/officeDocument/2006/relationships/slideLayout" Target="../slideLayouts/slideLayout71.xml"/><Relationship Id="rId18" Type="http://schemas.openxmlformats.org/officeDocument/2006/relationships/slideLayout" Target="../slideLayouts/slideLayout70.xml"/><Relationship Id="rId17" Type="http://schemas.openxmlformats.org/officeDocument/2006/relationships/slideLayout" Target="../slideLayouts/slideLayout69.xml"/><Relationship Id="rId16" Type="http://schemas.openxmlformats.org/officeDocument/2006/relationships/slideLayout" Target="../slideLayouts/slideLayout68.xml"/><Relationship Id="rId15" Type="http://schemas.openxmlformats.org/officeDocument/2006/relationships/slideLayout" Target="../slideLayouts/slideLayout67.xml"/><Relationship Id="rId14" Type="http://schemas.openxmlformats.org/officeDocument/2006/relationships/slideLayout" Target="../slideLayouts/slideLayout66.xml"/><Relationship Id="rId13" Type="http://schemas.openxmlformats.org/officeDocument/2006/relationships/slideLayout" Target="../slideLayouts/slideLayout65.xml"/><Relationship Id="rId12" Type="http://schemas.openxmlformats.org/officeDocument/2006/relationships/slideLayout" Target="../slideLayouts/slideLayout64.xml"/><Relationship Id="rId11" Type="http://schemas.openxmlformats.org/officeDocument/2006/relationships/slideLayout" Target="../slideLayouts/slideLayout63.xml"/><Relationship Id="rId10" Type="http://schemas.openxmlformats.org/officeDocument/2006/relationships/slideLayout" Target="../slideLayouts/slideLayout62.xml"/><Relationship Id="rId1" Type="http://schemas.openxmlformats.org/officeDocument/2006/relationships/slideLayout" Target="../slideLayouts/slideLayout5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图片 4"/>
          <p:cNvPicPr>
            <a:picLocks noChangeAspect="1"/>
          </p:cNvPicPr>
          <p:nvPr userDrawn="1"/>
        </p:nvPicPr>
        <p:blipFill>
          <a:blip r:embed="rId12"/>
          <a:stretch>
            <a:fillRect/>
          </a:stretch>
        </p:blipFill>
        <p:spPr>
          <a:xfrm>
            <a:off x="0" y="0"/>
            <a:ext cx="12223750" cy="6875463"/>
          </a:xfrm>
          <a:prstGeom prst="rect">
            <a:avLst/>
          </a:prstGeom>
          <a:noFill/>
          <a:ln w="9525">
            <a:noFill/>
          </a:ln>
        </p:spPr>
      </p:pic>
      <p:sp>
        <p:nvSpPr>
          <p:cNvPr id="1028" name="Rectangle 4"/>
          <p:cNvSpPr>
            <a:spLocks noGrp="1" noChangeArrowheads="1"/>
          </p:cNvSpPr>
          <p:nvPr>
            <p:ph type="dt" sz="half" idx="2"/>
          </p:nvPr>
        </p:nvSpPr>
        <p:spPr bwMode="auto">
          <a:xfrm>
            <a:off x="609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eaLnBrk="1" hangingPunct="1">
              <a:buFont typeface="Arial" panose="020B0604020202020204" pitchFamily="34" charset="0"/>
              <a:buNone/>
              <a:defRPr sz="1400" smtClean="0"/>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zh-CN" sz="1400" b="0"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29" name="Rectangle 5"/>
          <p:cNvSpPr>
            <a:spLocks noGrp="1" noChangeArrowheads="1"/>
          </p:cNvSpPr>
          <p:nvPr>
            <p:ph type="ftr" sz="quarter" idx="3"/>
          </p:nvPr>
        </p:nvSpPr>
        <p:spPr bwMode="auto">
          <a:xfrm>
            <a:off x="4165600" y="6245225"/>
            <a:ext cx="3860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ctr" eaLnBrk="1" hangingPunct="1">
              <a:buFont typeface="Arial" panose="020B0604020202020204" pitchFamily="34" charset="0"/>
              <a:buNone/>
              <a:defRPr sz="1400" smtClean="0"/>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30" name="Rectangle 6"/>
          <p:cNvSpPr>
            <a:spLocks noGrp="1" noChangeArrowheads="1"/>
          </p:cNvSpPr>
          <p:nvPr>
            <p:ph type="sldNum" sz="quarter" idx="4"/>
          </p:nvPr>
        </p:nvSpPr>
        <p:spPr bwMode="auto">
          <a:xfrm>
            <a:off x="8737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eaLnBrk="1" hangingPunct="1">
              <a:buFont typeface="Arial" panose="020B0604020202020204" pitchFamily="34" charset="0"/>
              <a:buNone/>
              <a:defRPr sz="1400" smtClean="0"/>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556F17D1-8D5E-4CFF-B688-992D981BB9B1}" type="slidenum">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 name="Rectangle 2"/>
          <p:cNvSpPr>
            <a:spLocks noGrp="1"/>
          </p:cNvSpPr>
          <p:nvPr>
            <p:ph type="title"/>
          </p:nvPr>
        </p:nvSpPr>
        <p:spPr>
          <a:xfrm>
            <a:off x="609600" y="274638"/>
            <a:ext cx="10972800" cy="1143000"/>
          </a:xfrm>
          <a:prstGeom prst="rect">
            <a:avLst/>
          </a:prstGeom>
          <a:noFill/>
          <a:ln w="9525">
            <a:noFill/>
          </a:ln>
        </p:spPr>
        <p:txBody>
          <a:bodyPr anchor="ctr"/>
          <a:lstStyle/>
          <a:p>
            <a:pPr lvl="0"/>
            <a:r>
              <a:rPr lang="zh-CN" altLang="en-US" dirty="0"/>
              <a:t>单击此处编辑母版标题样式</a:t>
            </a:r>
            <a:endParaRPr lang="zh-CN" altLang="en-US" dirty="0"/>
          </a:p>
        </p:txBody>
      </p:sp>
      <p:sp>
        <p:nvSpPr>
          <p:cNvPr id="1031" name="Rectangle 3"/>
          <p:cNvSpPr>
            <a:spLocks noGrp="1"/>
          </p:cNvSpPr>
          <p:nvPr>
            <p:ph type="body" idx="1"/>
          </p:nvPr>
        </p:nvSpPr>
        <p:spPr>
          <a:xfrm>
            <a:off x="609600" y="1600200"/>
            <a:ext cx="10972800" cy="4525963"/>
          </a:xfrm>
          <a:prstGeom prst="rect">
            <a:avLst/>
          </a:prstGeom>
          <a:noFill/>
          <a:ln w="9525">
            <a:noFill/>
          </a:ln>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slow" advClick="0" advTm="0">
    <p:random/>
  </p:transition>
  <p:hf sldNum="0"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50" name="Title Placeholder 1"/>
          <p:cNvSpPr>
            <a:spLocks noGrp="1"/>
          </p:cNvSpPr>
          <p:nvPr>
            <p:ph type="title"/>
          </p:nvPr>
        </p:nvSpPr>
        <p:spPr>
          <a:xfrm>
            <a:off x="838200" y="365125"/>
            <a:ext cx="10515600" cy="1325563"/>
          </a:xfrm>
          <a:prstGeom prst="rect">
            <a:avLst/>
          </a:prstGeom>
          <a:noFill/>
          <a:ln w="9525">
            <a:noFill/>
          </a:ln>
        </p:spPr>
        <p:txBody>
          <a:bodyPr anchor="ctr"/>
          <a:lstStyle/>
          <a:p>
            <a:pPr lvl="0"/>
            <a:r>
              <a:rPr lang="zh-CN" altLang="en-US" dirty="0"/>
              <a:t>单击此处编辑母版标题样式</a:t>
            </a:r>
            <a:endParaRPr lang="en-US" altLang="zh-CN" dirty="0"/>
          </a:p>
        </p:txBody>
      </p:sp>
      <p:sp>
        <p:nvSpPr>
          <p:cNvPr id="2051" name="Text Placeholder 2"/>
          <p:cNvSpPr>
            <a:spLocks noGrp="1"/>
          </p:cNvSpPr>
          <p:nvPr>
            <p:ph type="body" idx="1"/>
          </p:nvPr>
        </p:nvSpPr>
        <p:spPr>
          <a:xfrm>
            <a:off x="838200" y="1825625"/>
            <a:ext cx="10515600" cy="4351338"/>
          </a:xfrm>
          <a:prstGeom prst="rect">
            <a:avLst/>
          </a:prstGeom>
          <a:noFill/>
          <a:ln w="9525">
            <a:noFill/>
          </a:ln>
        </p:spPr>
        <p:txBody>
          <a:body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en-US" altLang="zh-CN"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hangingPunct="1">
              <a:buFont typeface="Arial" panose="020B0604020202020204" pitchFamily="34" charset="0"/>
              <a:buNone/>
              <a:defRPr sz="1200">
                <a:solidFill>
                  <a:schemeClr val="tx1">
                    <a:tint val="75000"/>
                  </a:schemeClr>
                </a:solidFill>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zh-CN"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hangingPunct="1">
              <a:buFont typeface="Arial" panose="020B0604020202020204" pitchFamily="34" charset="0"/>
              <a:buNone/>
              <a:defRPr sz="1200">
                <a:solidFill>
                  <a:schemeClr val="tx1">
                    <a:tint val="75000"/>
                  </a:schemeClr>
                </a:solidFill>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zh-CN"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hangingPunct="1">
              <a:buFont typeface="Arial" panose="020B0604020202020204" pitchFamily="34" charset="0"/>
              <a:buNone/>
              <a:defRPr sz="1200" smtClean="0">
                <a:solidFill>
                  <a:schemeClr val="tx1">
                    <a:tint val="75000"/>
                  </a:schemeClr>
                </a:solidFill>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5F0CFCE5-06F3-437F-AD1F-E669799CB87D}" type="slidenum">
              <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pic>
        <p:nvPicPr>
          <p:cNvPr id="2055" name="图片 2"/>
          <p:cNvPicPr>
            <a:picLocks noChangeAspect="1"/>
          </p:cNvPicPr>
          <p:nvPr userDrawn="1"/>
        </p:nvPicPr>
        <p:blipFill>
          <a:blip r:embed="rId16"/>
          <a:stretch>
            <a:fillRect/>
          </a:stretch>
        </p:blipFill>
        <p:spPr>
          <a:xfrm>
            <a:off x="0" y="0"/>
            <a:ext cx="12192000" cy="6858000"/>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Lst>
  <p:transition spd="slow" advClick="0" advTm="0">
    <p:random/>
  </p:transition>
  <p:timing>
    <p:tnLst>
      <p:par>
        <p:cTn id="1" dur="indefinite" restart="never" nodeType="tmRoot"/>
      </p:par>
    </p:tnLst>
  </p:timing>
  <p:hf sldNum="0" hdr="0" ftr="0" dt="0"/>
  <p:txStyles>
    <p:titleStyle>
      <a:lvl1pPr algn="l" rtl="0" fontAlgn="base">
        <a:lnSpc>
          <a:spcPct val="90000"/>
        </a:lnSpc>
        <a:spcBef>
          <a:spcPct val="0"/>
        </a:spcBef>
        <a:spcAft>
          <a:spcPct val="0"/>
        </a:spcAft>
        <a:defRPr sz="4400" kern="1200">
          <a:solidFill>
            <a:schemeClr val="tx1"/>
          </a:solidFill>
          <a:latin typeface="+mj-lt"/>
          <a:ea typeface="+mj-ea"/>
          <a:cs typeface="+mj-cs"/>
        </a:defRPr>
      </a:lvl1pPr>
      <a:lvl2pPr algn="l" rtl="0" fontAlgn="base">
        <a:lnSpc>
          <a:spcPct val="90000"/>
        </a:lnSpc>
        <a:spcBef>
          <a:spcPct val="0"/>
        </a:spcBef>
        <a:spcAft>
          <a:spcPct val="0"/>
        </a:spcAft>
        <a:defRPr sz="4400">
          <a:solidFill>
            <a:schemeClr val="tx1"/>
          </a:solidFill>
          <a:latin typeface="Calibri Light" panose="020F0302020204030204" pitchFamily="34" charset="0"/>
          <a:ea typeface="等线 Light" panose="02010600030101010101" pitchFamily="2" charset="-122"/>
        </a:defRPr>
      </a:lvl2pPr>
      <a:lvl3pPr algn="l" rtl="0" fontAlgn="base">
        <a:lnSpc>
          <a:spcPct val="90000"/>
        </a:lnSpc>
        <a:spcBef>
          <a:spcPct val="0"/>
        </a:spcBef>
        <a:spcAft>
          <a:spcPct val="0"/>
        </a:spcAft>
        <a:defRPr sz="4400">
          <a:solidFill>
            <a:schemeClr val="tx1"/>
          </a:solidFill>
          <a:latin typeface="Calibri Light" panose="020F0302020204030204" pitchFamily="34" charset="0"/>
          <a:ea typeface="等线 Light" panose="02010600030101010101" pitchFamily="2" charset="-122"/>
        </a:defRPr>
      </a:lvl3pPr>
      <a:lvl4pPr algn="l" rtl="0" fontAlgn="base">
        <a:lnSpc>
          <a:spcPct val="90000"/>
        </a:lnSpc>
        <a:spcBef>
          <a:spcPct val="0"/>
        </a:spcBef>
        <a:spcAft>
          <a:spcPct val="0"/>
        </a:spcAft>
        <a:defRPr sz="4400">
          <a:solidFill>
            <a:schemeClr val="tx1"/>
          </a:solidFill>
          <a:latin typeface="Calibri Light" panose="020F0302020204030204" pitchFamily="34" charset="0"/>
          <a:ea typeface="等线 Light" panose="02010600030101010101" pitchFamily="2" charset="-122"/>
        </a:defRPr>
      </a:lvl4pPr>
      <a:lvl5pPr algn="l" rtl="0" fontAlgn="base">
        <a:lnSpc>
          <a:spcPct val="90000"/>
        </a:lnSpc>
        <a:spcBef>
          <a:spcPct val="0"/>
        </a:spcBef>
        <a:spcAft>
          <a:spcPct val="0"/>
        </a:spcAft>
        <a:defRPr sz="4400">
          <a:solidFill>
            <a:schemeClr val="tx1"/>
          </a:solidFill>
          <a:latin typeface="Calibri Light" panose="020F0302020204030204" pitchFamily="34" charset="0"/>
          <a:ea typeface="等线 Light" panose="02010600030101010101"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ea typeface="等线 Light"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ea typeface="等线 Light"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ea typeface="等线 Light"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ea typeface="等线 Light" panose="02010600030101010101" pitchFamily="2" charset="-122"/>
        </a:defRPr>
      </a:lvl9pPr>
    </p:titleStyle>
    <p:bodyStyle>
      <a:lvl1pPr marL="228600" indent="-228600" algn="l" rtl="0" fontAlgn="base">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fontAlgn="base">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fontAlgn="base">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图片 4"/>
          <p:cNvPicPr>
            <a:picLocks noChangeAspect="1"/>
          </p:cNvPicPr>
          <p:nvPr/>
        </p:nvPicPr>
        <p:blipFill>
          <a:blip r:embed="rId12"/>
          <a:stretch>
            <a:fillRect/>
          </a:stretch>
        </p:blipFill>
        <p:spPr>
          <a:xfrm>
            <a:off x="0" y="0"/>
            <a:ext cx="12223750" cy="6875463"/>
          </a:xfrm>
          <a:prstGeom prst="rect">
            <a:avLst/>
          </a:prstGeom>
          <a:noFill/>
          <a:ln w="9525">
            <a:noFill/>
          </a:ln>
        </p:spPr>
      </p:pic>
      <p:sp>
        <p:nvSpPr>
          <p:cNvPr id="1028" name="Rectangle 4"/>
          <p:cNvSpPr>
            <a:spLocks noGrp="1" noChangeArrowheads="1"/>
          </p:cNvSpPr>
          <p:nvPr>
            <p:ph type="dt" sz="half" idx="2"/>
          </p:nvPr>
        </p:nvSpPr>
        <p:spPr bwMode="auto">
          <a:xfrm>
            <a:off x="609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eaLnBrk="1" hangingPunct="1">
              <a:buFont typeface="Arial" panose="020B0604020202020204" pitchFamily="34" charset="0"/>
              <a:buNone/>
              <a:defRPr sz="1400" smtClean="0"/>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zh-CN" sz="1400" b="0"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29" name="Rectangle 5"/>
          <p:cNvSpPr>
            <a:spLocks noGrp="1" noChangeArrowheads="1"/>
          </p:cNvSpPr>
          <p:nvPr>
            <p:ph type="ftr" sz="quarter" idx="3"/>
          </p:nvPr>
        </p:nvSpPr>
        <p:spPr bwMode="auto">
          <a:xfrm>
            <a:off x="4165600" y="6245225"/>
            <a:ext cx="3860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ctr" eaLnBrk="1" hangingPunct="1">
              <a:buFont typeface="Arial" panose="020B0604020202020204" pitchFamily="34" charset="0"/>
              <a:buNone/>
              <a:defRPr sz="1400" smtClean="0"/>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30" name="Rectangle 6"/>
          <p:cNvSpPr>
            <a:spLocks noGrp="1" noChangeArrowheads="1"/>
          </p:cNvSpPr>
          <p:nvPr>
            <p:ph type="sldNum" sz="quarter" idx="4"/>
          </p:nvPr>
        </p:nvSpPr>
        <p:spPr bwMode="auto">
          <a:xfrm>
            <a:off x="8737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eaLnBrk="1" hangingPunct="1">
              <a:buFont typeface="Arial" panose="020B0604020202020204" pitchFamily="34" charset="0"/>
              <a:buNone/>
              <a:defRPr sz="1400" smtClean="0"/>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556F17D1-8D5E-4CFF-B688-992D981BB9B1}" type="slidenum">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 name="Rectangle 2"/>
          <p:cNvSpPr>
            <a:spLocks noGrp="1"/>
          </p:cNvSpPr>
          <p:nvPr>
            <p:ph type="title"/>
          </p:nvPr>
        </p:nvSpPr>
        <p:spPr>
          <a:xfrm>
            <a:off x="609600" y="274638"/>
            <a:ext cx="10972800" cy="1143000"/>
          </a:xfrm>
          <a:prstGeom prst="rect">
            <a:avLst/>
          </a:prstGeom>
          <a:noFill/>
          <a:ln w="9525">
            <a:noFill/>
          </a:ln>
        </p:spPr>
        <p:txBody>
          <a:bodyPr anchor="ctr"/>
          <a:lstStyle/>
          <a:p>
            <a:pPr lvl="0"/>
            <a:r>
              <a:rPr lang="zh-CN" altLang="en-US" dirty="0"/>
              <a:t>单击此处编辑母版标题样式</a:t>
            </a:r>
            <a:endParaRPr lang="zh-CN" altLang="en-US" dirty="0"/>
          </a:p>
        </p:txBody>
      </p:sp>
      <p:sp>
        <p:nvSpPr>
          <p:cNvPr id="1031" name="Rectangle 3"/>
          <p:cNvSpPr>
            <a:spLocks noGrp="1"/>
          </p:cNvSpPr>
          <p:nvPr>
            <p:ph type="body"/>
          </p:nvPr>
        </p:nvSpPr>
        <p:spPr>
          <a:xfrm>
            <a:off x="609600" y="1600200"/>
            <a:ext cx="10972800" cy="4525963"/>
          </a:xfrm>
          <a:prstGeom prst="rect">
            <a:avLst/>
          </a:prstGeom>
          <a:noFill/>
          <a:ln w="9525">
            <a:noFill/>
          </a:ln>
        </p:spPr>
        <p:txBody>
          <a:bodyPr anchor="t"/>
          <a:lstStyle/>
          <a:p>
            <a:pPr lvl="0"/>
            <a:r>
              <a:rPr lang="zh-CN" altLang="en-US" dirty="0"/>
              <a:t>单击此处编辑母版文本样式</a:t>
            </a:r>
            <a:endParaRPr lang="zh-CN" altLang="en-US" dirty="0"/>
          </a:p>
          <a:p>
            <a:pPr lvl="1" indent="-285750"/>
            <a:r>
              <a:rPr lang="zh-CN" altLang="en-US" dirty="0"/>
              <a:t>第二级</a:t>
            </a:r>
            <a:endParaRPr lang="zh-CN" altLang="en-US" dirty="0"/>
          </a:p>
          <a:p>
            <a:pPr lvl="2" indent="-228600"/>
            <a:r>
              <a:rPr lang="zh-CN" altLang="en-US" dirty="0"/>
              <a:t>第三级</a:t>
            </a:r>
            <a:endParaRPr lang="zh-CN" altLang="en-US" dirty="0"/>
          </a:p>
          <a:p>
            <a:pPr lvl="3" indent="-228600"/>
            <a:r>
              <a:rPr lang="zh-CN" altLang="en-US" dirty="0"/>
              <a:t>第四级</a:t>
            </a:r>
            <a:endParaRPr lang="zh-CN" altLang="en-US" dirty="0"/>
          </a:p>
          <a:p>
            <a:pPr lvl="4" indent="-228600"/>
            <a:r>
              <a:rPr lang="zh-CN" altLang="en-US" dirty="0"/>
              <a:t>第五级</a:t>
            </a:r>
            <a:endParaRPr lang="zh-CN" altLang="en-US" dirty="0"/>
          </a:p>
        </p:txBody>
      </p:sp>
    </p:spTree>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Lst>
  <p:transition/>
  <p:hf sldNum="0"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50" name="Title Placeholder 1"/>
          <p:cNvSpPr>
            <a:spLocks noGrp="1"/>
          </p:cNvSpPr>
          <p:nvPr>
            <p:ph type="title"/>
          </p:nvPr>
        </p:nvSpPr>
        <p:spPr>
          <a:xfrm>
            <a:off x="838200" y="365125"/>
            <a:ext cx="10515600" cy="1325563"/>
          </a:xfrm>
          <a:prstGeom prst="rect">
            <a:avLst/>
          </a:prstGeom>
          <a:noFill/>
          <a:ln w="9525">
            <a:noFill/>
          </a:ln>
        </p:spPr>
        <p:txBody>
          <a:bodyPr anchor="ctr"/>
          <a:lstStyle/>
          <a:p>
            <a:pPr lvl="0"/>
            <a:r>
              <a:rPr lang="zh-CN" altLang="en-US" dirty="0"/>
              <a:t>单击此处编辑母版标题样式</a:t>
            </a:r>
            <a:endParaRPr lang="en-US" altLang="zh-CN" dirty="0"/>
          </a:p>
        </p:txBody>
      </p:sp>
      <p:sp>
        <p:nvSpPr>
          <p:cNvPr id="2051" name="Text Placeholder 2"/>
          <p:cNvSpPr>
            <a:spLocks noGrp="1"/>
          </p:cNvSpPr>
          <p:nvPr>
            <p:ph type="body"/>
          </p:nvPr>
        </p:nvSpPr>
        <p:spPr>
          <a:xfrm>
            <a:off x="838200" y="1825625"/>
            <a:ext cx="10515600" cy="4351338"/>
          </a:xfrm>
          <a:prstGeom prst="rect">
            <a:avLst/>
          </a:prstGeom>
          <a:noFill/>
          <a:ln w="9525">
            <a:noFill/>
          </a:ln>
        </p:spPr>
        <p:txBody>
          <a:bodyPr anchor="t"/>
          <a:lstStyle/>
          <a:p>
            <a:pPr lvl="0"/>
            <a:r>
              <a:rPr lang="zh-CN" altLang="en-US" dirty="0"/>
              <a:t>编辑母版文本样式</a:t>
            </a:r>
            <a:endParaRPr lang="zh-CN" altLang="en-US" dirty="0"/>
          </a:p>
          <a:p>
            <a:pPr lvl="1" indent="-228600"/>
            <a:r>
              <a:rPr lang="zh-CN" altLang="en-US" dirty="0"/>
              <a:t>第二级</a:t>
            </a:r>
            <a:endParaRPr lang="zh-CN" altLang="en-US" dirty="0"/>
          </a:p>
          <a:p>
            <a:pPr lvl="2" indent="-228600"/>
            <a:r>
              <a:rPr lang="zh-CN" altLang="en-US" dirty="0"/>
              <a:t>第三级</a:t>
            </a:r>
            <a:endParaRPr lang="zh-CN" altLang="en-US" dirty="0"/>
          </a:p>
          <a:p>
            <a:pPr lvl="3" indent="-228600"/>
            <a:r>
              <a:rPr lang="zh-CN" altLang="en-US" dirty="0"/>
              <a:t>第四级</a:t>
            </a:r>
            <a:endParaRPr lang="zh-CN" altLang="en-US" dirty="0"/>
          </a:p>
          <a:p>
            <a:pPr lvl="4" indent="-228600"/>
            <a:r>
              <a:rPr lang="zh-CN" altLang="en-US" dirty="0"/>
              <a:t>第五级</a:t>
            </a:r>
            <a:endParaRPr lang="en-US" altLang="zh-CN"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hangingPunct="1">
              <a:buFont typeface="Arial" panose="020B0604020202020204" pitchFamily="34" charset="0"/>
              <a:buNone/>
              <a:defRPr sz="1200">
                <a:solidFill>
                  <a:schemeClr val="tx1">
                    <a:tint val="75000"/>
                  </a:schemeClr>
                </a:solidFill>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zh-CN"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hangingPunct="1">
              <a:buFont typeface="Arial" panose="020B0604020202020204" pitchFamily="34" charset="0"/>
              <a:buNone/>
              <a:defRPr sz="1200">
                <a:solidFill>
                  <a:schemeClr val="tx1">
                    <a:tint val="75000"/>
                  </a:schemeClr>
                </a:solidFill>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zh-CN"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hangingPunct="1">
              <a:buFont typeface="Arial" panose="020B0604020202020204" pitchFamily="34" charset="0"/>
              <a:buNone/>
              <a:defRPr sz="1200" smtClean="0">
                <a:solidFill>
                  <a:schemeClr val="tx1">
                    <a:tint val="75000"/>
                  </a:schemeClr>
                </a:solidFill>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5F0CFCE5-06F3-437F-AD1F-E669799CB87D}" type="slidenum">
              <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pic>
        <p:nvPicPr>
          <p:cNvPr id="2055" name="图片 2"/>
          <p:cNvPicPr>
            <a:picLocks noChangeAspect="1"/>
          </p:cNvPicPr>
          <p:nvPr/>
        </p:nvPicPr>
        <p:blipFill>
          <a:blip r:embed="rId16"/>
          <a:stretch>
            <a:fillRect/>
          </a:stretch>
        </p:blipFill>
        <p:spPr>
          <a:xfrm>
            <a:off x="0" y="0"/>
            <a:ext cx="12192000" cy="6858000"/>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 id="2147483700" r:id="rId12"/>
    <p:sldLayoutId id="2147483701" r:id="rId13"/>
    <p:sldLayoutId id="2147483702" r:id="rId14"/>
    <p:sldLayoutId id="2147483703" r:id="rId15"/>
  </p:sldLayoutIdLst>
  <p:transition/>
  <p:hf sldNum="0" hdr="0" ftr="0" dt="0"/>
  <p:txStyles>
    <p:titleStyle>
      <a:lvl1pPr algn="l" rtl="0" fontAlgn="base">
        <a:lnSpc>
          <a:spcPct val="90000"/>
        </a:lnSpc>
        <a:spcBef>
          <a:spcPct val="0"/>
        </a:spcBef>
        <a:spcAft>
          <a:spcPct val="0"/>
        </a:spcAft>
        <a:defRPr sz="4400" kern="1200">
          <a:solidFill>
            <a:schemeClr val="tx1"/>
          </a:solidFill>
          <a:latin typeface="+mj-lt"/>
          <a:ea typeface="+mj-ea"/>
          <a:cs typeface="+mj-cs"/>
        </a:defRPr>
      </a:lvl1pPr>
      <a:lvl2pPr algn="l" rtl="0" fontAlgn="base">
        <a:lnSpc>
          <a:spcPct val="90000"/>
        </a:lnSpc>
        <a:spcBef>
          <a:spcPct val="0"/>
        </a:spcBef>
        <a:spcAft>
          <a:spcPct val="0"/>
        </a:spcAft>
        <a:defRPr sz="4400">
          <a:solidFill>
            <a:schemeClr val="tx1"/>
          </a:solidFill>
          <a:latin typeface="Calibri Light" panose="020F0302020204030204" pitchFamily="34" charset="0"/>
          <a:ea typeface="等线 Light" panose="02010600030101010101" pitchFamily="2" charset="-122"/>
        </a:defRPr>
      </a:lvl2pPr>
      <a:lvl3pPr algn="l" rtl="0" fontAlgn="base">
        <a:lnSpc>
          <a:spcPct val="90000"/>
        </a:lnSpc>
        <a:spcBef>
          <a:spcPct val="0"/>
        </a:spcBef>
        <a:spcAft>
          <a:spcPct val="0"/>
        </a:spcAft>
        <a:defRPr sz="4400">
          <a:solidFill>
            <a:schemeClr val="tx1"/>
          </a:solidFill>
          <a:latin typeface="Calibri Light" panose="020F0302020204030204" pitchFamily="34" charset="0"/>
          <a:ea typeface="等线 Light" panose="02010600030101010101" pitchFamily="2" charset="-122"/>
        </a:defRPr>
      </a:lvl3pPr>
      <a:lvl4pPr algn="l" rtl="0" fontAlgn="base">
        <a:lnSpc>
          <a:spcPct val="90000"/>
        </a:lnSpc>
        <a:spcBef>
          <a:spcPct val="0"/>
        </a:spcBef>
        <a:spcAft>
          <a:spcPct val="0"/>
        </a:spcAft>
        <a:defRPr sz="4400">
          <a:solidFill>
            <a:schemeClr val="tx1"/>
          </a:solidFill>
          <a:latin typeface="Calibri Light" panose="020F0302020204030204" pitchFamily="34" charset="0"/>
          <a:ea typeface="等线 Light" panose="02010600030101010101" pitchFamily="2" charset="-122"/>
        </a:defRPr>
      </a:lvl4pPr>
      <a:lvl5pPr algn="l" rtl="0" fontAlgn="base">
        <a:lnSpc>
          <a:spcPct val="90000"/>
        </a:lnSpc>
        <a:spcBef>
          <a:spcPct val="0"/>
        </a:spcBef>
        <a:spcAft>
          <a:spcPct val="0"/>
        </a:spcAft>
        <a:defRPr sz="4400">
          <a:solidFill>
            <a:schemeClr val="tx1"/>
          </a:solidFill>
          <a:latin typeface="Calibri Light" panose="020F0302020204030204" pitchFamily="34" charset="0"/>
          <a:ea typeface="等线 Light" panose="02010600030101010101"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ea typeface="等线 Light"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ea typeface="等线 Light"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ea typeface="等线 Light"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ea typeface="等线 Light" panose="02010600030101010101" pitchFamily="2" charset="-122"/>
        </a:defRPr>
      </a:lvl9pPr>
    </p:titleStyle>
    <p:bodyStyle>
      <a:lvl1pPr marL="228600" indent="-228600" algn="l" rtl="0" fontAlgn="base">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fontAlgn="base">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fontAlgn="base">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27"/>
            </p:custDataLst>
          </p:nvPr>
        </p:nvSpPr>
        <p:spPr>
          <a:xfrm>
            <a:off x="669882" y="443230"/>
            <a:ext cx="10852237" cy="441964"/>
          </a:xfrm>
          <a:prstGeom prst="rect">
            <a:avLst/>
          </a:prstGeom>
        </p:spPr>
        <p:txBody>
          <a:bodyPr vert="horz" lIns="90000" tIns="46800" rIns="90000" bIns="46800" rtlCol="0" anchor="t"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28"/>
            </p:custDataLst>
          </p:nvPr>
        </p:nvSpPr>
        <p:spPr>
          <a:xfrm>
            <a:off x="669882" y="952508"/>
            <a:ext cx="10852237" cy="5388907"/>
          </a:xfrm>
          <a:prstGeom prst="rect">
            <a:avLst/>
          </a:prstGeom>
        </p:spPr>
        <p:txBody>
          <a:bodyPr vert="horz" lIns="90000" tIns="46800" rIns="90000" bIns="4680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29"/>
            </p:custDataLst>
          </p:nvPr>
        </p:nvSpPr>
        <p:spPr>
          <a:xfrm>
            <a:off x="879742" y="6349833"/>
            <a:ext cx="2700000" cy="316800"/>
          </a:xfrm>
          <a:prstGeom prst="rect">
            <a:avLst/>
          </a:prstGeom>
        </p:spPr>
        <p:txBody>
          <a:bodyPr vert="horz" lIns="91440" tIns="45720" rIns="91440" bIns="45720" rtlCol="0" anchor="ctr">
            <a:normAutofit/>
          </a:bodyPr>
          <a:lstStyle>
            <a:lvl1pPr algn="l">
              <a:defRPr sz="1200">
                <a:solidFill>
                  <a:schemeClr val="tx1">
                    <a:tint val="7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30"/>
            </p:custDataLst>
          </p:nvPr>
        </p:nvSpPr>
        <p:spPr>
          <a:xfrm>
            <a:off x="4116000" y="6349833"/>
            <a:ext cx="3960000" cy="316800"/>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31"/>
            </p:custDataLst>
          </p:nvPr>
        </p:nvSpPr>
        <p:spPr>
          <a:xfrm>
            <a:off x="8610600" y="6349833"/>
            <a:ext cx="2700000" cy="316800"/>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49AE70B2-8BF9-45C0-BB95-33D1B9D3A854}" type="slidenum">
              <a:rPr lang="zh-CN" altLang="en-US" smtClean="0"/>
            </a:fld>
            <a:endParaRPr lang="zh-CN" altLang="en-US" dirty="0"/>
          </a:p>
        </p:txBody>
      </p:sp>
      <p:sp>
        <p:nvSpPr>
          <p:cNvPr id="7" name="KSO_TEMPLATE" hidden="1"/>
          <p:cNvSpPr/>
          <p:nvPr>
            <p:custDataLst>
              <p:tags r:id="rId32"/>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705" r:id="rId1"/>
    <p:sldLayoutId id="2147483706" r:id="rId2"/>
    <p:sldLayoutId id="2147483707" r:id="rId3"/>
    <p:sldLayoutId id="2147483708" r:id="rId4"/>
    <p:sldLayoutId id="2147483709" r:id="rId5"/>
    <p:sldLayoutId id="2147483710" r:id="rId6"/>
    <p:sldLayoutId id="2147483711" r:id="rId7"/>
    <p:sldLayoutId id="2147483712" r:id="rId8"/>
    <p:sldLayoutId id="2147483713" r:id="rId9"/>
    <p:sldLayoutId id="2147483714" r:id="rId10"/>
    <p:sldLayoutId id="2147483715" r:id="rId11"/>
    <p:sldLayoutId id="2147483716" r:id="rId12"/>
    <p:sldLayoutId id="2147483717" r:id="rId13"/>
    <p:sldLayoutId id="2147483718" r:id="rId14"/>
    <p:sldLayoutId id="2147483719" r:id="rId15"/>
    <p:sldLayoutId id="2147483720" r:id="rId16"/>
    <p:sldLayoutId id="2147483721" r:id="rId17"/>
    <p:sldLayoutId id="2147483722" r:id="rId18"/>
    <p:sldLayoutId id="2147483723" r:id="rId19"/>
    <p:sldLayoutId id="2147483724" r:id="rId20"/>
    <p:sldLayoutId id="2147483725" r:id="rId21"/>
    <p:sldLayoutId id="2147483726" r:id="rId22"/>
    <p:sldLayoutId id="2147483727" r:id="rId23"/>
    <p:sldLayoutId id="2147483728" r:id="rId24"/>
    <p:sldLayoutId id="2147483729" r:id="rId25"/>
    <p:sldLayoutId id="2147483730" r:id="rId26"/>
  </p:sldLayoutIdLst>
  <p:txStyles>
    <p:titleStyle>
      <a:lvl1pPr algn="l" defTabSz="914400" rtl="0" eaLnBrk="1" fontAlgn="auto" latinLnBrk="0" hangingPunct="1">
        <a:lnSpc>
          <a:spcPct val="100000"/>
        </a:lnSpc>
        <a:spcBef>
          <a:spcPct val="0"/>
        </a:spcBef>
        <a:buNone/>
        <a:defRPr sz="2400" b="1"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53.xml"/><Relationship Id="rId1" Type="http://schemas.openxmlformats.org/officeDocument/2006/relationships/tags" Target="../tags/tag14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54.xml"/><Relationship Id="rId2" Type="http://schemas.openxmlformats.org/officeDocument/2006/relationships/image" Target="../media/image22.png"/><Relationship Id="rId1" Type="http://schemas.openxmlformats.org/officeDocument/2006/relationships/tags" Target="../tags/tag14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2.xml.rels><?xml version="1.0" encoding="UTF-8" standalone="yes"?>
<Relationships xmlns="http://schemas.openxmlformats.org/package/2006/relationships"><Relationship Id="rId4" Type="http://schemas.openxmlformats.org/officeDocument/2006/relationships/slideLayout" Target="../slideLayouts/slideLayout54.xml"/><Relationship Id="rId3" Type="http://schemas.openxmlformats.org/officeDocument/2006/relationships/tags" Target="../tags/tag146.xml"/><Relationship Id="rId2" Type="http://schemas.openxmlformats.org/officeDocument/2006/relationships/slide" Target="slide1.xml"/><Relationship Id="rId1" Type="http://schemas.openxmlformats.org/officeDocument/2006/relationships/slide" Target="slide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54.xml"/><Relationship Id="rId1" Type="http://schemas.openxmlformats.org/officeDocument/2006/relationships/image" Target="../media/image23.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54.xml"/><Relationship Id="rId2" Type="http://schemas.openxmlformats.org/officeDocument/2006/relationships/image" Target="../media/image24.png"/><Relationship Id="rId1" Type="http://schemas.openxmlformats.org/officeDocument/2006/relationships/tags" Target="../tags/tag14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53.xml"/><Relationship Id="rId1" Type="http://schemas.openxmlformats.org/officeDocument/2006/relationships/tags" Target="../tags/tag14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78.xml.rels><?xml version="1.0" encoding="UTF-8" standalone="yes"?>
<Relationships xmlns="http://schemas.openxmlformats.org/package/2006/relationships"><Relationship Id="rId3" Type="http://schemas.openxmlformats.org/officeDocument/2006/relationships/slideLayout" Target="../slideLayouts/slideLayout54.xml"/><Relationship Id="rId2" Type="http://schemas.openxmlformats.org/officeDocument/2006/relationships/image" Target="../media/image24.png"/><Relationship Id="rId1" Type="http://schemas.openxmlformats.org/officeDocument/2006/relationships/tags" Target="../tags/tag150.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4.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82.xml.rels><?xml version="1.0" encoding="UTF-8" standalone="yes"?>
<Relationships xmlns="http://schemas.openxmlformats.org/package/2006/relationships"><Relationship Id="rId2" Type="http://schemas.openxmlformats.org/officeDocument/2006/relationships/slideLayout" Target="../slideLayouts/slideLayout54.xml"/><Relationship Id="rId1" Type="http://schemas.openxmlformats.org/officeDocument/2006/relationships/image" Target="../media/image25.png"/></Relationships>
</file>

<file path=ppt/slides/_rels/slide83.xml.rels><?xml version="1.0" encoding="UTF-8" standalone="yes"?>
<Relationships xmlns="http://schemas.openxmlformats.org/package/2006/relationships"><Relationship Id="rId3" Type="http://schemas.openxmlformats.org/officeDocument/2006/relationships/slideLayout" Target="../slideLayouts/slideLayout63.xml"/><Relationship Id="rId2" Type="http://schemas.openxmlformats.org/officeDocument/2006/relationships/tags" Target="../tags/tag152.xml"/><Relationship Id="rId1" Type="http://schemas.openxmlformats.org/officeDocument/2006/relationships/tags" Target="../tags/tag15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018540" y="2292350"/>
            <a:ext cx="10284460" cy="1151255"/>
          </a:xfrm>
        </p:spPr>
        <p:txBody>
          <a:bodyPr/>
          <a:lstStyle/>
          <a:p>
            <a:r>
              <a:rPr lang="zh-CN" altLang="en-US" dirty="0">
                <a:latin typeface="+mj-lt"/>
                <a:ea typeface="+mj-ea"/>
                <a:sym typeface="+mn-ea"/>
              </a:rPr>
              <a:t>第</a:t>
            </a:r>
            <a:r>
              <a:rPr lang="en-US" altLang="zh-CN" dirty="0">
                <a:latin typeface="+mj-lt"/>
                <a:ea typeface="+mj-ea"/>
                <a:sym typeface="+mn-ea"/>
              </a:rPr>
              <a:t>8</a:t>
            </a:r>
            <a:r>
              <a:rPr lang="zh-CN" altLang="en-US" dirty="0">
                <a:latin typeface="+mj-lt"/>
                <a:ea typeface="+mj-ea"/>
                <a:sym typeface="+mn-ea"/>
              </a:rPr>
              <a:t>章 字符串与正则表达式</a:t>
            </a:r>
            <a:endParaRPr lang="zh-CN" altLang="en-US" dirty="0">
              <a:latin typeface="+mj-lt"/>
              <a:ea typeface="+mj-ea"/>
              <a:sym typeface="+mn-ea"/>
            </a:endParaRPr>
          </a:p>
        </p:txBody>
      </p:sp>
    </p:spTree>
    <p:custDataLst>
      <p:tags r:id="rId1"/>
    </p:custDataLst>
  </p:cSld>
  <p:clrMapOvr>
    <a:masterClrMapping/>
  </p:clrMapOvr>
  <p:transition spd="slow" advClick="0" advTm="0">
    <p:random/>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8.1.2 </a:t>
            </a:r>
            <a:r>
              <a:rPr lang="zh-CN" altLang="en-US" dirty="0" smtClean="0"/>
              <a:t>字符串</a:t>
            </a:r>
            <a:r>
              <a:rPr lang="zh-CN" altLang="en-US" dirty="0"/>
              <a:t>编码</a:t>
            </a:r>
            <a:endParaRPr lang="zh-CN" altLang="en-US" dirty="0"/>
          </a:p>
        </p:txBody>
      </p:sp>
      <p:sp>
        <p:nvSpPr>
          <p:cNvPr id="3" name="内容占位符 2"/>
          <p:cNvSpPr>
            <a:spLocks noGrp="1"/>
          </p:cNvSpPr>
          <p:nvPr>
            <p:ph idx="1"/>
          </p:nvPr>
        </p:nvSpPr>
        <p:spPr>
          <a:xfrm>
            <a:off x="294005" y="1160145"/>
            <a:ext cx="11346815" cy="5322570"/>
          </a:xfrm>
        </p:spPr>
        <p:txBody>
          <a:bodyPr>
            <a:noAutofit/>
          </a:bodyPr>
          <a:lstStyle/>
          <a:p>
            <a:pPr marL="342900" indent="-342900">
              <a:lnSpc>
                <a:spcPct val="100000"/>
              </a:lnSpc>
              <a:spcAft>
                <a:spcPts val="0"/>
              </a:spcAft>
              <a:buAutoNum type="arabicPeriod"/>
            </a:pPr>
            <a:r>
              <a:rPr lang="en-US" altLang="zh-CN" dirty="0" smtClean="0">
                <a:latin typeface="+mn-ea"/>
                <a:ea typeface="+mn-ea"/>
              </a:rPr>
              <a:t>Python3.x</a:t>
            </a:r>
            <a:r>
              <a:rPr lang="zh-CN" altLang="en-US" dirty="0">
                <a:latin typeface="+mn-ea"/>
                <a:ea typeface="+mn-ea"/>
              </a:rPr>
              <a:t>默认采用</a:t>
            </a:r>
            <a:r>
              <a:rPr lang="en-US" altLang="zh-CN" dirty="0">
                <a:latin typeface="+mn-ea"/>
                <a:ea typeface="+mn-ea"/>
              </a:rPr>
              <a:t>UTF-8</a:t>
            </a:r>
            <a:r>
              <a:rPr lang="zh-CN" altLang="en-US" dirty="0">
                <a:latin typeface="+mn-ea"/>
                <a:ea typeface="+mn-ea"/>
              </a:rPr>
              <a:t>编码格式</a:t>
            </a:r>
            <a:r>
              <a:rPr lang="zh-CN" altLang="en-US" dirty="0" smtClean="0">
                <a:latin typeface="+mn-ea"/>
                <a:ea typeface="+mn-ea"/>
              </a:rPr>
              <a:t>，无论</a:t>
            </a:r>
            <a:r>
              <a:rPr lang="zh-CN" altLang="en-US" dirty="0">
                <a:latin typeface="+mn-ea"/>
                <a:ea typeface="+mn-ea"/>
              </a:rPr>
              <a:t>是一个数字、英文字符，还是中文汉字都按一个</a:t>
            </a:r>
            <a:r>
              <a:rPr lang="zh-CN" altLang="en-US" dirty="0" smtClean="0">
                <a:latin typeface="+mn-ea"/>
                <a:ea typeface="+mn-ea"/>
              </a:rPr>
              <a:t>字符来</a:t>
            </a:r>
            <a:r>
              <a:rPr lang="zh-CN" altLang="en-US" dirty="0">
                <a:latin typeface="+mn-ea"/>
                <a:ea typeface="+mn-ea"/>
              </a:rPr>
              <a:t>处理</a:t>
            </a:r>
            <a:r>
              <a:rPr lang="zh-CN" altLang="en-US" dirty="0" smtClean="0">
                <a:latin typeface="+mn-ea"/>
                <a:ea typeface="+mn-ea"/>
              </a:rPr>
              <a:t>。</a:t>
            </a:r>
            <a:endParaRPr lang="zh-CN" altLang="en-US" dirty="0" smtClean="0">
              <a:latin typeface="+mn-ea"/>
              <a:ea typeface="+mn-ea"/>
            </a:endParaRPr>
          </a:p>
          <a:p>
            <a:pPr marL="342900" indent="-342900">
              <a:lnSpc>
                <a:spcPct val="100000"/>
              </a:lnSpc>
              <a:spcAft>
                <a:spcPts val="0"/>
              </a:spcAft>
              <a:buAutoNum type="arabicPeriod"/>
            </a:pPr>
            <a:endParaRPr lang="en-US" altLang="zh-CN" dirty="0" smtClean="0">
              <a:latin typeface="+mn-ea"/>
              <a:ea typeface="+mn-ea"/>
            </a:endParaRPr>
          </a:p>
          <a:p>
            <a:pPr marL="0" indent="0">
              <a:lnSpc>
                <a:spcPct val="100000"/>
              </a:lnSpc>
              <a:spcAft>
                <a:spcPts val="0"/>
              </a:spcAft>
              <a:buNone/>
            </a:pPr>
            <a:r>
              <a:rPr lang="en-US" altLang="zh-CN" dirty="0" smtClean="0">
                <a:latin typeface="+mn-ea"/>
                <a:ea typeface="+mn-ea"/>
              </a:rPr>
              <a:t>2. bytes</a:t>
            </a:r>
            <a:r>
              <a:rPr lang="zh-CN" altLang="zh-CN" dirty="0">
                <a:latin typeface="+mn-ea"/>
                <a:ea typeface="+mn-ea"/>
              </a:rPr>
              <a:t>是一种特殊的字符类型，称为字节串，其每个元素是一个</a:t>
            </a:r>
            <a:r>
              <a:rPr lang="en-US" altLang="zh-CN" dirty="0">
                <a:latin typeface="+mn-ea"/>
                <a:ea typeface="+mn-ea"/>
              </a:rPr>
              <a:t>8</a:t>
            </a:r>
            <a:r>
              <a:rPr lang="zh-CN" altLang="zh-CN" dirty="0">
                <a:latin typeface="+mn-ea"/>
                <a:ea typeface="+mn-ea"/>
              </a:rPr>
              <a:t>位二进制数据</a:t>
            </a:r>
            <a:r>
              <a:rPr lang="zh-CN" altLang="zh-CN" dirty="0" smtClean="0">
                <a:latin typeface="+mn-ea"/>
                <a:ea typeface="+mn-ea"/>
              </a:rPr>
              <a:t>。</a:t>
            </a:r>
            <a:r>
              <a:rPr lang="zh-CN" altLang="zh-CN" dirty="0">
                <a:latin typeface="+mn-ea"/>
                <a:ea typeface="+mn-ea"/>
              </a:rPr>
              <a:t>创建字节串</a:t>
            </a:r>
            <a:r>
              <a:rPr lang="zh-CN" altLang="zh-CN" dirty="0" smtClean="0">
                <a:latin typeface="+mn-ea"/>
                <a:ea typeface="+mn-ea"/>
              </a:rPr>
              <a:t>时</a:t>
            </a:r>
            <a:r>
              <a:rPr lang="en-US" altLang="zh-CN" dirty="0" smtClean="0">
                <a:latin typeface="+mn-ea"/>
                <a:ea typeface="+mn-ea"/>
              </a:rPr>
              <a:t>,</a:t>
            </a:r>
            <a:r>
              <a:rPr lang="zh-CN" altLang="zh-CN" dirty="0" smtClean="0">
                <a:latin typeface="+mn-ea"/>
                <a:ea typeface="+mn-ea"/>
              </a:rPr>
              <a:t>只要</a:t>
            </a:r>
            <a:r>
              <a:rPr lang="zh-CN" altLang="zh-CN" dirty="0">
                <a:latin typeface="+mn-ea"/>
                <a:ea typeface="+mn-ea"/>
              </a:rPr>
              <a:t>在字符串前面加上字母</a:t>
            </a:r>
            <a:r>
              <a:rPr lang="en-US" altLang="zh-CN" dirty="0">
                <a:latin typeface="+mn-ea"/>
                <a:ea typeface="+mn-ea"/>
              </a:rPr>
              <a:t>b</a:t>
            </a:r>
            <a:r>
              <a:rPr lang="zh-CN" altLang="zh-CN" dirty="0">
                <a:latin typeface="+mn-ea"/>
                <a:ea typeface="+mn-ea"/>
              </a:rPr>
              <a:t>即</a:t>
            </a:r>
            <a:r>
              <a:rPr lang="zh-CN" altLang="zh-CN" dirty="0" smtClean="0">
                <a:latin typeface="+mn-ea"/>
                <a:ea typeface="+mn-ea"/>
              </a:rPr>
              <a:t>可</a:t>
            </a:r>
            <a:r>
              <a:rPr lang="zh-CN" altLang="en-US" dirty="0" smtClean="0">
                <a:latin typeface="+mn-ea"/>
                <a:ea typeface="+mn-ea"/>
              </a:rPr>
              <a:t>。</a:t>
            </a:r>
            <a:endParaRPr lang="zh-CN" altLang="en-US" dirty="0" smtClean="0">
              <a:latin typeface="+mn-ea"/>
              <a:ea typeface="+mn-ea"/>
            </a:endParaRPr>
          </a:p>
          <a:p>
            <a:pPr marL="0" indent="0">
              <a:lnSpc>
                <a:spcPct val="100000"/>
              </a:lnSpc>
              <a:spcAft>
                <a:spcPts val="0"/>
              </a:spcAft>
              <a:buNone/>
            </a:pPr>
            <a:endParaRPr lang="zh-CN" altLang="en-US" dirty="0" smtClean="0">
              <a:latin typeface="+mn-ea"/>
              <a:ea typeface="+mn-ea"/>
              <a:sym typeface="+mn-ea"/>
            </a:endParaRPr>
          </a:p>
          <a:p>
            <a:pPr marL="0" indent="0">
              <a:lnSpc>
                <a:spcPct val="100000"/>
              </a:lnSpc>
              <a:spcAft>
                <a:spcPts val="0"/>
              </a:spcAft>
              <a:buNone/>
            </a:pPr>
            <a:r>
              <a:rPr lang="en-US" altLang="zh-CN">
                <a:sym typeface="+mn-ea"/>
              </a:rPr>
              <a:t>&gt;&gt;&gt; s1 = "</a:t>
            </a:r>
            <a:r>
              <a:rPr lang="en-US" altLang="zh-CN" dirty="0" err="1">
                <a:sym typeface="+mn-ea"/>
              </a:rPr>
              <a:t>SuZhou</a:t>
            </a:r>
            <a:r>
              <a:rPr lang="en-US" altLang="zh-CN">
                <a:sym typeface="+mn-ea"/>
              </a:rPr>
              <a:t>"          </a:t>
            </a:r>
            <a:r>
              <a:rPr lang="en-US" altLang="zh-CN" smtClean="0">
                <a:sym typeface="+mn-ea"/>
              </a:rPr>
              <a:t>	</a:t>
            </a:r>
            <a:r>
              <a:rPr lang="en-US" altLang="zh-CN" smtClean="0">
                <a:solidFill>
                  <a:srgbClr val="FF0000"/>
                </a:solidFill>
                <a:sym typeface="+mn-ea"/>
              </a:rPr>
              <a:t># </a:t>
            </a:r>
            <a:r>
              <a:rPr altLang="zh-CN">
                <a:solidFill>
                  <a:srgbClr val="FF0000"/>
                </a:solidFill>
                <a:sym typeface="+mn-ea"/>
              </a:rPr>
              <a:t>创建字符串对象</a:t>
            </a:r>
            <a:r>
              <a:rPr lang="en-US" altLang="zh-CN">
                <a:solidFill>
                  <a:srgbClr val="FF0000"/>
                </a:solidFill>
                <a:sym typeface="+mn-ea"/>
              </a:rPr>
              <a:t>s1</a:t>
            </a:r>
            <a:endParaRPr lang="zh-CN" altLang="zh-CN" dirty="0">
              <a:solidFill>
                <a:srgbClr val="FF0000"/>
              </a:solidFill>
            </a:endParaRPr>
          </a:p>
          <a:p>
            <a:pPr marL="0" indent="0">
              <a:lnSpc>
                <a:spcPct val="100000"/>
              </a:lnSpc>
              <a:spcAft>
                <a:spcPts val="0"/>
              </a:spcAft>
              <a:buNone/>
            </a:pPr>
            <a:r>
              <a:rPr lang="en-US" altLang="zh-CN">
                <a:sym typeface="+mn-ea"/>
              </a:rPr>
              <a:t>&gt;&gt;&gt; b1 = </a:t>
            </a:r>
            <a:r>
              <a:rPr lang="en-US" altLang="zh-CN" dirty="0" err="1">
                <a:sym typeface="+mn-ea"/>
              </a:rPr>
              <a:t>b"SuZhou</a:t>
            </a:r>
            <a:r>
              <a:rPr lang="en-US" altLang="zh-CN">
                <a:sym typeface="+mn-ea"/>
              </a:rPr>
              <a:t>"       	</a:t>
            </a:r>
            <a:r>
              <a:rPr lang="en-US" altLang="zh-CN">
                <a:solidFill>
                  <a:srgbClr val="FF0000"/>
                </a:solidFill>
                <a:sym typeface="+mn-ea"/>
              </a:rPr>
              <a:t># </a:t>
            </a:r>
            <a:r>
              <a:rPr altLang="zh-CN">
                <a:solidFill>
                  <a:srgbClr val="FF0000"/>
                </a:solidFill>
                <a:sym typeface="+mn-ea"/>
              </a:rPr>
              <a:t>创建字节串对象</a:t>
            </a:r>
            <a:r>
              <a:rPr lang="en-US" altLang="zh-CN">
                <a:solidFill>
                  <a:srgbClr val="FF0000"/>
                </a:solidFill>
                <a:sym typeface="+mn-ea"/>
              </a:rPr>
              <a:t>b1</a:t>
            </a:r>
            <a:endParaRPr lang="zh-CN" altLang="zh-CN" dirty="0">
              <a:solidFill>
                <a:srgbClr val="FF0000"/>
              </a:solidFill>
            </a:endParaRPr>
          </a:p>
          <a:p>
            <a:pPr marL="0" indent="0">
              <a:lnSpc>
                <a:spcPct val="100000"/>
              </a:lnSpc>
              <a:spcAft>
                <a:spcPts val="0"/>
              </a:spcAft>
              <a:buNone/>
            </a:pPr>
            <a:r>
              <a:rPr lang="en-US" altLang="zh-CN">
                <a:sym typeface="+mn-ea"/>
              </a:rPr>
              <a:t>&gt;&gt;&gt; type(s1)            		</a:t>
            </a:r>
            <a:r>
              <a:rPr lang="en-US" altLang="zh-CN">
                <a:solidFill>
                  <a:srgbClr val="FF0000"/>
                </a:solidFill>
                <a:sym typeface="+mn-ea"/>
              </a:rPr>
              <a:t># </a:t>
            </a:r>
            <a:r>
              <a:rPr lang="en-US" altLang="zh-CN" dirty="0" err="1">
                <a:solidFill>
                  <a:srgbClr val="FF0000"/>
                </a:solidFill>
                <a:sym typeface="+mn-ea"/>
              </a:rPr>
              <a:t>str</a:t>
            </a:r>
            <a:r>
              <a:rPr altLang="zh-CN">
                <a:solidFill>
                  <a:srgbClr val="FF0000"/>
                </a:solidFill>
                <a:sym typeface="+mn-ea"/>
              </a:rPr>
              <a:t>类型</a:t>
            </a:r>
            <a:endParaRPr lang="zh-CN" altLang="zh-CN" dirty="0">
              <a:solidFill>
                <a:srgbClr val="FF0000"/>
              </a:solidFill>
            </a:endParaRPr>
          </a:p>
          <a:p>
            <a:pPr marL="0" indent="0">
              <a:lnSpc>
                <a:spcPct val="100000"/>
              </a:lnSpc>
              <a:spcAft>
                <a:spcPts val="0"/>
              </a:spcAft>
              <a:buNone/>
            </a:pPr>
            <a:r>
              <a:rPr lang="en-US" altLang="zh-CN">
                <a:sym typeface="+mn-ea"/>
              </a:rPr>
              <a:t>&lt;class '</a:t>
            </a:r>
            <a:r>
              <a:rPr lang="en-US" altLang="zh-CN" dirty="0" err="1">
                <a:sym typeface="+mn-ea"/>
              </a:rPr>
              <a:t>str</a:t>
            </a:r>
            <a:r>
              <a:rPr lang="en-US" altLang="zh-CN">
                <a:sym typeface="+mn-ea"/>
              </a:rPr>
              <a:t>'&gt; </a:t>
            </a:r>
            <a:endParaRPr lang="zh-CN" altLang="zh-CN" dirty="0"/>
          </a:p>
          <a:p>
            <a:pPr marL="0" indent="0">
              <a:lnSpc>
                <a:spcPct val="100000"/>
              </a:lnSpc>
              <a:spcAft>
                <a:spcPts val="0"/>
              </a:spcAft>
              <a:buNone/>
            </a:pPr>
            <a:r>
              <a:rPr lang="en-US" altLang="zh-CN">
                <a:sym typeface="+mn-ea"/>
              </a:rPr>
              <a:t>&gt;&gt;&gt; type(b1)            		</a:t>
            </a:r>
            <a:r>
              <a:rPr lang="en-US" altLang="zh-CN">
                <a:solidFill>
                  <a:srgbClr val="FF0000"/>
                </a:solidFill>
                <a:sym typeface="+mn-ea"/>
              </a:rPr>
              <a:t># bytes</a:t>
            </a:r>
            <a:r>
              <a:rPr altLang="zh-CN">
                <a:solidFill>
                  <a:srgbClr val="FF0000"/>
                </a:solidFill>
                <a:sym typeface="+mn-ea"/>
              </a:rPr>
              <a:t>类型</a:t>
            </a:r>
            <a:endParaRPr lang="zh-CN" altLang="zh-CN" dirty="0">
              <a:solidFill>
                <a:srgbClr val="FF0000"/>
              </a:solidFill>
            </a:endParaRPr>
          </a:p>
          <a:p>
            <a:pPr marL="0" indent="0">
              <a:lnSpc>
                <a:spcPct val="100000"/>
              </a:lnSpc>
              <a:spcAft>
                <a:spcPts val="0"/>
              </a:spcAft>
              <a:buNone/>
            </a:pPr>
            <a:r>
              <a:rPr lang="en-US" altLang="zh-CN">
                <a:sym typeface="+mn-ea"/>
              </a:rPr>
              <a:t>&lt;class 'bytes'&gt;</a:t>
            </a:r>
            <a:endParaRPr lang="zh-CN" altLang="zh-CN" dirty="0"/>
          </a:p>
          <a:p>
            <a:pPr marL="0" indent="0">
              <a:lnSpc>
                <a:spcPct val="100000"/>
              </a:lnSpc>
              <a:spcAft>
                <a:spcPts val="0"/>
              </a:spcAft>
              <a:buNone/>
            </a:pPr>
            <a:endParaRPr lang="zh-CN" altLang="en-US" dirty="0" smtClean="0">
              <a:latin typeface="+mn-ea"/>
              <a:ea typeface="+mn-ea"/>
            </a:endParaRPr>
          </a:p>
          <a:p>
            <a:pPr marL="0" indent="0">
              <a:lnSpc>
                <a:spcPct val="100000"/>
              </a:lnSpc>
              <a:spcAft>
                <a:spcPts val="0"/>
              </a:spcAft>
              <a:buNone/>
            </a:pPr>
            <a:endParaRPr lang="zh-CN" altLang="en-US" dirty="0" smtClean="0">
              <a:latin typeface="+mn-ea"/>
              <a:ea typeface="+mn-ea"/>
            </a:endParaRPr>
          </a:p>
          <a:p>
            <a:pPr marL="0" indent="0">
              <a:lnSpc>
                <a:spcPct val="100000"/>
              </a:lnSpc>
              <a:spcAft>
                <a:spcPts val="0"/>
              </a:spcAft>
              <a:buNone/>
            </a:pPr>
            <a:endParaRPr lang="zh-CN" altLang="zh-CN" dirty="0" smtClean="0">
              <a:latin typeface="+mn-ea"/>
              <a:ea typeface="+mn-ea"/>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8.1.2 </a:t>
            </a:r>
            <a:r>
              <a:rPr lang="zh-CN" altLang="en-US" dirty="0" smtClean="0"/>
              <a:t>字符串</a:t>
            </a:r>
            <a:r>
              <a:rPr lang="zh-CN" altLang="en-US" dirty="0"/>
              <a:t>编码</a:t>
            </a:r>
            <a:endParaRPr lang="zh-CN" altLang="en-US" dirty="0"/>
          </a:p>
        </p:txBody>
      </p:sp>
      <p:sp>
        <p:nvSpPr>
          <p:cNvPr id="3" name="内容占位符 2"/>
          <p:cNvSpPr>
            <a:spLocks noGrp="1"/>
          </p:cNvSpPr>
          <p:nvPr>
            <p:ph idx="1"/>
          </p:nvPr>
        </p:nvSpPr>
        <p:spPr>
          <a:xfrm>
            <a:off x="294005" y="1160145"/>
            <a:ext cx="11346815" cy="5322570"/>
          </a:xfrm>
        </p:spPr>
        <p:txBody>
          <a:bodyPr>
            <a:noAutofit/>
          </a:bodyPr>
          <a:lstStyle/>
          <a:p>
            <a:pPr marL="0" indent="0">
              <a:lnSpc>
                <a:spcPct val="100000"/>
              </a:lnSpc>
              <a:spcAft>
                <a:spcPts val="0"/>
              </a:spcAft>
              <a:buNone/>
            </a:pPr>
            <a:r>
              <a:rPr lang="en-US" altLang="zh-CN" dirty="0" smtClean="0">
                <a:latin typeface="+mn-ea"/>
                <a:ea typeface="+mn-ea"/>
              </a:rPr>
              <a:t>3. </a:t>
            </a:r>
            <a:r>
              <a:rPr lang="zh-CN" altLang="zh-CN" dirty="0" smtClean="0">
                <a:latin typeface="+mn-ea"/>
                <a:ea typeface="+mn-ea"/>
              </a:rPr>
              <a:t>使用</a:t>
            </a:r>
            <a:r>
              <a:rPr lang="zh-CN" altLang="zh-CN" dirty="0">
                <a:latin typeface="+mn-ea"/>
                <a:ea typeface="+mn-ea"/>
              </a:rPr>
              <a:t>字符串的</a:t>
            </a:r>
            <a:r>
              <a:rPr lang="en-US" altLang="zh-CN" dirty="0">
                <a:latin typeface="+mn-ea"/>
                <a:ea typeface="+mn-ea"/>
              </a:rPr>
              <a:t>encode()</a:t>
            </a:r>
            <a:r>
              <a:rPr lang="zh-CN" altLang="zh-CN" dirty="0" smtClean="0">
                <a:latin typeface="+mn-ea"/>
                <a:ea typeface="+mn-ea"/>
              </a:rPr>
              <a:t>方法</a:t>
            </a:r>
            <a:r>
              <a:rPr lang="zh-CN" altLang="en-US" dirty="0">
                <a:latin typeface="+mn-ea"/>
                <a:ea typeface="+mn-ea"/>
              </a:rPr>
              <a:t>可以</a:t>
            </a:r>
            <a:r>
              <a:rPr lang="zh-CN" altLang="zh-CN" dirty="0" smtClean="0">
                <a:latin typeface="+mn-ea"/>
                <a:ea typeface="+mn-ea"/>
              </a:rPr>
              <a:t>指定</a:t>
            </a:r>
            <a:r>
              <a:rPr lang="zh-CN" altLang="en-US" dirty="0" smtClean="0">
                <a:latin typeface="+mn-ea"/>
                <a:ea typeface="+mn-ea"/>
              </a:rPr>
              <a:t>编码方式</a:t>
            </a:r>
            <a:r>
              <a:rPr lang="zh-CN" altLang="zh-CN" dirty="0" smtClean="0">
                <a:latin typeface="+mn-ea"/>
                <a:ea typeface="+mn-ea"/>
              </a:rPr>
              <a:t>，</a:t>
            </a:r>
            <a:r>
              <a:rPr lang="zh-CN" altLang="en-US" dirty="0" smtClean="0">
                <a:latin typeface="+mn-ea"/>
                <a:ea typeface="+mn-ea"/>
              </a:rPr>
              <a:t>字符串经过</a:t>
            </a:r>
            <a:r>
              <a:rPr lang="en-US" altLang="zh-CN" dirty="0" smtClean="0">
                <a:latin typeface="+mn-ea"/>
                <a:ea typeface="+mn-ea"/>
              </a:rPr>
              <a:t>encode</a:t>
            </a:r>
            <a:r>
              <a:rPr lang="en-US" altLang="zh-CN" dirty="0">
                <a:latin typeface="+mn-ea"/>
                <a:ea typeface="+mn-ea"/>
              </a:rPr>
              <a:t>()</a:t>
            </a:r>
            <a:r>
              <a:rPr lang="zh-CN" altLang="zh-CN" dirty="0">
                <a:latin typeface="+mn-ea"/>
                <a:ea typeface="+mn-ea"/>
              </a:rPr>
              <a:t>编码后将成为</a:t>
            </a:r>
            <a:r>
              <a:rPr lang="en-US" altLang="zh-CN" dirty="0">
                <a:latin typeface="+mn-ea"/>
                <a:ea typeface="+mn-ea"/>
              </a:rPr>
              <a:t>bytes</a:t>
            </a:r>
            <a:r>
              <a:rPr lang="zh-CN" altLang="zh-CN" dirty="0" smtClean="0">
                <a:latin typeface="+mn-ea"/>
                <a:ea typeface="+mn-ea"/>
              </a:rPr>
              <a:t>对象</a:t>
            </a:r>
            <a:endParaRPr lang="zh-CN" altLang="zh-CN" dirty="0" smtClean="0">
              <a:latin typeface="+mn-ea"/>
              <a:ea typeface="+mn-ea"/>
            </a:endParaRPr>
          </a:p>
          <a:p>
            <a:pPr marL="0" indent="0">
              <a:lnSpc>
                <a:spcPct val="100000"/>
              </a:lnSpc>
              <a:spcAft>
                <a:spcPts val="0"/>
              </a:spcAft>
              <a:buNone/>
            </a:pPr>
            <a:endParaRPr lang="zh-CN" altLang="zh-CN" dirty="0" smtClean="0">
              <a:latin typeface="+mn-ea"/>
              <a:ea typeface="+mn-ea"/>
            </a:endParaRPr>
          </a:p>
          <a:p>
            <a:pPr marL="0" indent="0">
              <a:lnSpc>
                <a:spcPct val="100000"/>
              </a:lnSpc>
              <a:spcAft>
                <a:spcPts val="0"/>
              </a:spcAft>
              <a:buNone/>
            </a:pPr>
            <a:endParaRPr lang="en-US" altLang="zh-CN" dirty="0" smtClean="0">
              <a:latin typeface="+mn-ea"/>
              <a:ea typeface="+mn-ea"/>
            </a:endParaRPr>
          </a:p>
          <a:p>
            <a:pPr marL="0" indent="0">
              <a:lnSpc>
                <a:spcPct val="100000"/>
              </a:lnSpc>
              <a:spcAft>
                <a:spcPts val="0"/>
              </a:spcAft>
              <a:buNone/>
            </a:pPr>
            <a:endParaRPr lang="zh-CN" altLang="zh-CN" dirty="0" smtClean="0">
              <a:latin typeface="+mn-ea"/>
              <a:ea typeface="+mn-ea"/>
            </a:endParaRPr>
          </a:p>
          <a:p>
            <a:pPr marL="0" indent="0">
              <a:lnSpc>
                <a:spcPct val="100000"/>
              </a:lnSpc>
              <a:spcAft>
                <a:spcPts val="0"/>
              </a:spcAft>
              <a:buNone/>
            </a:pPr>
            <a:r>
              <a:rPr lang="en-US" altLang="zh-CN">
                <a:sym typeface="+mn-ea"/>
              </a:rPr>
              <a:t>&gt;&gt;&gt; s1 = "</a:t>
            </a:r>
            <a:r>
              <a:rPr lang="en-US" altLang="zh-CN" dirty="0" err="1">
                <a:sym typeface="+mn-ea"/>
              </a:rPr>
              <a:t>SuZhou</a:t>
            </a:r>
            <a:r>
              <a:rPr lang="en-US" altLang="zh-CN">
                <a:sym typeface="+mn-ea"/>
              </a:rPr>
              <a:t>"          </a:t>
            </a:r>
            <a:r>
              <a:rPr lang="en-US" altLang="zh-CN" smtClean="0">
                <a:sym typeface="+mn-ea"/>
              </a:rPr>
              <a:t>	</a:t>
            </a:r>
            <a:r>
              <a:rPr lang="en-US" altLang="zh-CN" smtClean="0">
                <a:solidFill>
                  <a:srgbClr val="FF0000"/>
                </a:solidFill>
                <a:sym typeface="+mn-ea"/>
              </a:rPr>
              <a:t># </a:t>
            </a:r>
            <a:r>
              <a:rPr altLang="zh-CN">
                <a:solidFill>
                  <a:srgbClr val="FF0000"/>
                </a:solidFill>
                <a:sym typeface="+mn-ea"/>
              </a:rPr>
              <a:t>创建字符串对象</a:t>
            </a:r>
            <a:r>
              <a:rPr lang="en-US" altLang="zh-CN">
                <a:solidFill>
                  <a:srgbClr val="FF0000"/>
                </a:solidFill>
                <a:sym typeface="+mn-ea"/>
              </a:rPr>
              <a:t>s1</a:t>
            </a:r>
            <a:endParaRPr lang="zh-CN" altLang="zh-CN" dirty="0">
              <a:solidFill>
                <a:srgbClr val="FF0000"/>
              </a:solidFill>
            </a:endParaRPr>
          </a:p>
          <a:p>
            <a:pPr marL="0" indent="0">
              <a:lnSpc>
                <a:spcPct val="100000"/>
              </a:lnSpc>
              <a:spcAft>
                <a:spcPts val="0"/>
              </a:spcAft>
              <a:buNone/>
            </a:pPr>
            <a:r>
              <a:rPr lang="en-US" altLang="zh-CN">
                <a:sym typeface="+mn-ea"/>
              </a:rPr>
              <a:t>&gt;&gt;&gt; type(s1.encode())		</a:t>
            </a:r>
            <a:r>
              <a:rPr lang="en-US" altLang="zh-CN">
                <a:solidFill>
                  <a:srgbClr val="FF0000"/>
                </a:solidFill>
                <a:sym typeface="+mn-ea"/>
              </a:rPr>
              <a:t># </a:t>
            </a:r>
            <a:r>
              <a:rPr altLang="zh-CN">
                <a:solidFill>
                  <a:srgbClr val="FF0000"/>
                </a:solidFill>
                <a:sym typeface="+mn-ea"/>
              </a:rPr>
              <a:t>默认使用</a:t>
            </a:r>
            <a:r>
              <a:rPr lang="en-US" altLang="zh-CN">
                <a:solidFill>
                  <a:srgbClr val="FF0000"/>
                </a:solidFill>
                <a:sym typeface="+mn-ea"/>
              </a:rPr>
              <a:t>UTF-8</a:t>
            </a:r>
            <a:r>
              <a:rPr altLang="zh-CN">
                <a:solidFill>
                  <a:srgbClr val="FF0000"/>
                </a:solidFill>
                <a:sym typeface="+mn-ea"/>
              </a:rPr>
              <a:t>编码</a:t>
            </a:r>
            <a:endParaRPr lang="zh-CN" altLang="zh-CN" dirty="0">
              <a:solidFill>
                <a:srgbClr val="FF0000"/>
              </a:solidFill>
            </a:endParaRPr>
          </a:p>
          <a:p>
            <a:pPr marL="0" indent="0">
              <a:lnSpc>
                <a:spcPct val="100000"/>
              </a:lnSpc>
              <a:spcAft>
                <a:spcPts val="0"/>
              </a:spcAft>
              <a:buNone/>
            </a:pPr>
            <a:r>
              <a:rPr lang="en-US" altLang="zh-CN">
                <a:sym typeface="+mn-ea"/>
              </a:rPr>
              <a:t>&lt;class 'bytes'&gt;</a:t>
            </a:r>
            <a:endParaRPr lang="zh-CN" altLang="zh-CN" dirty="0"/>
          </a:p>
          <a:p>
            <a:pPr marL="0" indent="0">
              <a:lnSpc>
                <a:spcPct val="100000"/>
              </a:lnSpc>
              <a:spcAft>
                <a:spcPts val="0"/>
              </a:spcAft>
              <a:buNone/>
            </a:pPr>
            <a:r>
              <a:rPr lang="en-US" altLang="zh-CN">
                <a:sym typeface="+mn-ea"/>
              </a:rPr>
              <a:t>&gt;&gt;&gt; type(s1.encode('</a:t>
            </a:r>
            <a:r>
              <a:rPr lang="en-US" altLang="zh-CN" dirty="0" err="1">
                <a:sym typeface="+mn-ea"/>
              </a:rPr>
              <a:t>gbk</a:t>
            </a:r>
            <a:r>
              <a:rPr lang="en-US" altLang="zh-CN">
                <a:sym typeface="+mn-ea"/>
              </a:rPr>
              <a:t>'))   	</a:t>
            </a:r>
            <a:r>
              <a:rPr lang="en-US" altLang="zh-CN">
                <a:solidFill>
                  <a:srgbClr val="FF0000"/>
                </a:solidFill>
                <a:sym typeface="+mn-ea"/>
              </a:rPr>
              <a:t># </a:t>
            </a:r>
            <a:r>
              <a:rPr altLang="zh-CN">
                <a:solidFill>
                  <a:srgbClr val="FF0000"/>
                </a:solidFill>
                <a:sym typeface="+mn-ea"/>
              </a:rPr>
              <a:t>使用</a:t>
            </a:r>
            <a:r>
              <a:rPr lang="en-US" altLang="zh-CN">
                <a:solidFill>
                  <a:srgbClr val="FF0000"/>
                </a:solidFill>
                <a:sym typeface="+mn-ea"/>
              </a:rPr>
              <a:t>GBK</a:t>
            </a:r>
            <a:r>
              <a:rPr altLang="zh-CN">
                <a:solidFill>
                  <a:srgbClr val="FF0000"/>
                </a:solidFill>
                <a:sym typeface="+mn-ea"/>
              </a:rPr>
              <a:t>进行编码</a:t>
            </a:r>
            <a:endParaRPr lang="zh-CN" altLang="zh-CN" dirty="0">
              <a:solidFill>
                <a:srgbClr val="FF0000"/>
              </a:solidFill>
            </a:endParaRPr>
          </a:p>
          <a:p>
            <a:pPr marL="0" indent="0">
              <a:lnSpc>
                <a:spcPct val="100000"/>
              </a:lnSpc>
              <a:spcAft>
                <a:spcPts val="0"/>
              </a:spcAft>
              <a:buNone/>
            </a:pPr>
            <a:r>
              <a:rPr lang="en-US" altLang="zh-CN">
                <a:sym typeface="+mn-ea"/>
              </a:rPr>
              <a:t>&lt;class 'bytes'&gt;</a:t>
            </a:r>
            <a:endParaRPr lang="zh-CN" altLang="zh-CN" dirty="0"/>
          </a:p>
          <a:p>
            <a:pPr marL="0" indent="0">
              <a:lnSpc>
                <a:spcPct val="100000"/>
              </a:lnSpc>
              <a:spcAft>
                <a:spcPts val="0"/>
              </a:spcAft>
              <a:buNone/>
            </a:pPr>
            <a:endParaRPr lang="zh-CN" altLang="zh-CN" dirty="0" smtClean="0">
              <a:latin typeface="+mn-ea"/>
              <a:ea typeface="+mn-ea"/>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8.1.2 </a:t>
            </a:r>
            <a:r>
              <a:rPr lang="zh-CN" altLang="en-US" dirty="0" smtClean="0"/>
              <a:t>字符串</a:t>
            </a:r>
            <a:r>
              <a:rPr lang="zh-CN" altLang="en-US" dirty="0"/>
              <a:t>编码</a:t>
            </a:r>
            <a:endParaRPr lang="zh-CN" altLang="en-US" dirty="0"/>
          </a:p>
        </p:txBody>
      </p:sp>
      <p:sp>
        <p:nvSpPr>
          <p:cNvPr id="3" name="内容占位符 2"/>
          <p:cNvSpPr>
            <a:spLocks noGrp="1"/>
          </p:cNvSpPr>
          <p:nvPr>
            <p:ph idx="1"/>
          </p:nvPr>
        </p:nvSpPr>
        <p:spPr>
          <a:xfrm>
            <a:off x="-635" y="1160145"/>
            <a:ext cx="12192000" cy="5322570"/>
          </a:xfrm>
        </p:spPr>
        <p:txBody>
          <a:bodyPr>
            <a:noAutofit/>
          </a:bodyPr>
          <a:lstStyle/>
          <a:p>
            <a:pPr marL="0" indent="0">
              <a:lnSpc>
                <a:spcPct val="100000"/>
              </a:lnSpc>
              <a:spcAft>
                <a:spcPts val="0"/>
              </a:spcAft>
              <a:buNone/>
            </a:pPr>
            <a:r>
              <a:rPr lang="en-US" altLang="zh-CN" dirty="0" smtClean="0">
                <a:latin typeface="+mn-ea"/>
                <a:ea typeface="+mn-ea"/>
              </a:rPr>
              <a:t>4. bytes</a:t>
            </a:r>
            <a:r>
              <a:rPr lang="zh-CN" altLang="zh-CN" dirty="0" smtClean="0">
                <a:latin typeface="+mn-ea"/>
                <a:ea typeface="+mn-ea"/>
              </a:rPr>
              <a:t>对象可以</a:t>
            </a:r>
            <a:r>
              <a:rPr lang="zh-CN" altLang="zh-CN" dirty="0">
                <a:latin typeface="+mn-ea"/>
                <a:ea typeface="+mn-ea"/>
              </a:rPr>
              <a:t>通过</a:t>
            </a:r>
            <a:r>
              <a:rPr lang="en-US" altLang="zh-CN" dirty="0">
                <a:latin typeface="+mn-ea"/>
                <a:ea typeface="+mn-ea"/>
              </a:rPr>
              <a:t>decode()</a:t>
            </a:r>
            <a:r>
              <a:rPr lang="zh-CN" altLang="zh-CN" dirty="0">
                <a:latin typeface="+mn-ea"/>
                <a:ea typeface="+mn-ea"/>
              </a:rPr>
              <a:t>方法使用对应的编码格式解码为</a:t>
            </a:r>
            <a:r>
              <a:rPr lang="en-US" altLang="zh-CN" dirty="0" err="1">
                <a:latin typeface="+mn-ea"/>
                <a:ea typeface="+mn-ea"/>
              </a:rPr>
              <a:t>str</a:t>
            </a:r>
            <a:r>
              <a:rPr lang="zh-CN" altLang="zh-CN" dirty="0">
                <a:latin typeface="+mn-ea"/>
                <a:ea typeface="+mn-ea"/>
              </a:rPr>
              <a:t>字符串</a:t>
            </a:r>
            <a:r>
              <a:rPr lang="zh-CN" altLang="zh-CN" dirty="0" smtClean="0">
                <a:latin typeface="+mn-ea"/>
                <a:ea typeface="+mn-ea"/>
              </a:rPr>
              <a:t>。</a:t>
            </a:r>
            <a:endParaRPr lang="zh-CN" altLang="zh-CN" dirty="0" smtClean="0">
              <a:latin typeface="+mn-ea"/>
              <a:ea typeface="+mn-ea"/>
            </a:endParaRPr>
          </a:p>
          <a:p>
            <a:pPr marL="0" indent="0">
              <a:lnSpc>
                <a:spcPct val="100000"/>
              </a:lnSpc>
              <a:spcAft>
                <a:spcPts val="0"/>
              </a:spcAft>
              <a:buNone/>
            </a:pPr>
            <a:endParaRPr lang="zh-CN" altLang="zh-CN" dirty="0" smtClean="0">
              <a:latin typeface="+mn-ea"/>
              <a:ea typeface="+mn-ea"/>
            </a:endParaRPr>
          </a:p>
          <a:p>
            <a:pPr marL="0" indent="0">
              <a:lnSpc>
                <a:spcPct val="100000"/>
              </a:lnSpc>
              <a:spcAft>
                <a:spcPts val="0"/>
              </a:spcAft>
              <a:buNone/>
            </a:pPr>
            <a:endParaRPr lang="zh-CN" altLang="zh-CN" dirty="0" smtClean="0">
              <a:latin typeface="+mn-ea"/>
              <a:ea typeface="+mn-ea"/>
            </a:endParaRPr>
          </a:p>
          <a:p>
            <a:pPr marL="0" indent="0">
              <a:lnSpc>
                <a:spcPct val="100000"/>
              </a:lnSpc>
              <a:spcAft>
                <a:spcPts val="0"/>
              </a:spcAft>
              <a:buNone/>
            </a:pPr>
            <a:r>
              <a:rPr lang="en-US" altLang="zh-CN" sz="2600" smtClean="0">
                <a:sym typeface="+mn-ea"/>
              </a:rPr>
              <a:t>&gt;&gt;&gt; </a:t>
            </a:r>
            <a:r>
              <a:rPr lang="en-US" altLang="zh-CN" sz="2600">
                <a:sym typeface="+mn-ea"/>
              </a:rPr>
              <a:t>"</a:t>
            </a:r>
            <a:r>
              <a:rPr altLang="zh-CN" sz="2600">
                <a:sym typeface="+mn-ea"/>
              </a:rPr>
              <a:t>苏州</a:t>
            </a:r>
            <a:r>
              <a:rPr lang="en-US" altLang="zh-CN" sz="2600">
                <a:sym typeface="+mn-ea"/>
              </a:rPr>
              <a:t>".encode()  </a:t>
            </a:r>
            <a:r>
              <a:rPr lang="en-US" altLang="zh-CN" sz="2600">
                <a:solidFill>
                  <a:srgbClr val="FF0000"/>
                </a:solidFill>
                <a:sym typeface="+mn-ea"/>
              </a:rPr>
              <a:t># </a:t>
            </a:r>
            <a:r>
              <a:rPr altLang="zh-CN" sz="2600">
                <a:solidFill>
                  <a:srgbClr val="FF0000"/>
                </a:solidFill>
                <a:sym typeface="+mn-ea"/>
              </a:rPr>
              <a:t>默认使用</a:t>
            </a:r>
            <a:r>
              <a:rPr lang="en-US" altLang="zh-CN" sz="2600">
                <a:solidFill>
                  <a:srgbClr val="FF0000"/>
                </a:solidFill>
                <a:sym typeface="+mn-ea"/>
              </a:rPr>
              <a:t>UTF-8</a:t>
            </a:r>
            <a:r>
              <a:rPr altLang="zh-CN" sz="2600">
                <a:solidFill>
                  <a:srgbClr val="FF0000"/>
                </a:solidFill>
                <a:sym typeface="+mn-ea"/>
              </a:rPr>
              <a:t>对汉字编码，每个汉字占</a:t>
            </a:r>
            <a:r>
              <a:rPr lang="en-US" altLang="zh-CN" sz="2600">
                <a:solidFill>
                  <a:srgbClr val="FF0000"/>
                </a:solidFill>
                <a:sym typeface="+mn-ea"/>
              </a:rPr>
              <a:t>3</a:t>
            </a:r>
            <a:r>
              <a:rPr altLang="zh-CN" sz="2600">
                <a:solidFill>
                  <a:srgbClr val="FF0000"/>
                </a:solidFill>
                <a:sym typeface="+mn-ea"/>
              </a:rPr>
              <a:t>个字节</a:t>
            </a:r>
            <a:endParaRPr lang="zh-CN" altLang="zh-CN" sz="2600" dirty="0">
              <a:solidFill>
                <a:srgbClr val="FF0000"/>
              </a:solidFill>
            </a:endParaRPr>
          </a:p>
          <a:p>
            <a:pPr marL="0" indent="0">
              <a:lnSpc>
                <a:spcPct val="100000"/>
              </a:lnSpc>
              <a:spcAft>
                <a:spcPts val="0"/>
              </a:spcAft>
              <a:buNone/>
            </a:pPr>
            <a:r>
              <a:rPr lang="en-US" altLang="zh-CN" sz="2600">
                <a:sym typeface="+mn-ea"/>
              </a:rPr>
              <a:t>b'\xe8\x8b\x8f\xe5\xb7\x9e'</a:t>
            </a:r>
            <a:endParaRPr lang="en-US" altLang="zh-CN" sz="2600">
              <a:sym typeface="+mn-ea"/>
            </a:endParaRPr>
          </a:p>
          <a:p>
            <a:pPr marL="0" indent="0">
              <a:lnSpc>
                <a:spcPct val="100000"/>
              </a:lnSpc>
              <a:spcAft>
                <a:spcPts val="0"/>
              </a:spcAft>
              <a:buNone/>
            </a:pPr>
            <a:endParaRPr lang="en-US" altLang="zh-CN" sz="2600" dirty="0">
              <a:sym typeface="+mn-ea"/>
            </a:endParaRPr>
          </a:p>
          <a:p>
            <a:pPr marL="0" indent="0">
              <a:lnSpc>
                <a:spcPct val="100000"/>
              </a:lnSpc>
              <a:spcAft>
                <a:spcPts val="0"/>
              </a:spcAft>
              <a:buNone/>
            </a:pPr>
            <a:endParaRPr lang="zh-CN" altLang="zh-CN" sz="2600" dirty="0"/>
          </a:p>
          <a:p>
            <a:pPr marL="0" indent="0">
              <a:lnSpc>
                <a:spcPct val="100000"/>
              </a:lnSpc>
              <a:spcAft>
                <a:spcPts val="0"/>
              </a:spcAft>
              <a:buNone/>
            </a:pPr>
            <a:r>
              <a:rPr lang="en-US" altLang="zh-CN" sz="2600">
                <a:sym typeface="+mn-ea"/>
              </a:rPr>
              <a:t>&gt;&gt;&gt; b'\xe8\x8b\x8f\xe5\xb7\x9e'.decode()     </a:t>
            </a:r>
            <a:r>
              <a:rPr lang="en-US" altLang="zh-CN" sz="2600">
                <a:solidFill>
                  <a:srgbClr val="FF0000"/>
                </a:solidFill>
                <a:sym typeface="+mn-ea"/>
              </a:rPr>
              <a:t># </a:t>
            </a:r>
            <a:r>
              <a:rPr altLang="zh-CN" sz="2600">
                <a:solidFill>
                  <a:srgbClr val="FF0000"/>
                </a:solidFill>
                <a:sym typeface="+mn-ea"/>
              </a:rPr>
              <a:t>使用默认的</a:t>
            </a:r>
            <a:r>
              <a:rPr lang="en-US" altLang="zh-CN" sz="2600">
                <a:solidFill>
                  <a:srgbClr val="FF0000"/>
                </a:solidFill>
                <a:sym typeface="+mn-ea"/>
              </a:rPr>
              <a:t>UTF-8</a:t>
            </a:r>
            <a:r>
              <a:rPr altLang="zh-CN" sz="2600">
                <a:solidFill>
                  <a:srgbClr val="FF0000"/>
                </a:solidFill>
                <a:sym typeface="+mn-ea"/>
              </a:rPr>
              <a:t>解码</a:t>
            </a:r>
            <a:endParaRPr lang="zh-CN" altLang="zh-CN" sz="2600" dirty="0">
              <a:solidFill>
                <a:srgbClr val="FF0000"/>
              </a:solidFill>
            </a:endParaRPr>
          </a:p>
          <a:p>
            <a:pPr marL="0" indent="0">
              <a:lnSpc>
                <a:spcPct val="100000"/>
              </a:lnSpc>
              <a:spcAft>
                <a:spcPts val="0"/>
              </a:spcAft>
              <a:buNone/>
            </a:pPr>
            <a:r>
              <a:rPr lang="en-US" altLang="zh-CN" sz="2600">
                <a:sym typeface="+mn-ea"/>
              </a:rPr>
              <a:t>'</a:t>
            </a:r>
            <a:r>
              <a:rPr altLang="zh-CN" sz="2600">
                <a:sym typeface="+mn-ea"/>
              </a:rPr>
              <a:t>苏州</a:t>
            </a:r>
            <a:r>
              <a:rPr lang="en-US" altLang="zh-CN" sz="2600">
                <a:sym typeface="+mn-ea"/>
              </a:rPr>
              <a:t>'</a:t>
            </a:r>
            <a:endParaRPr lang="en-US" altLang="zh-CN" sz="2600">
              <a:sym typeface="+mn-ea"/>
            </a:endParaRPr>
          </a:p>
          <a:p>
            <a:pPr marL="0" indent="0">
              <a:lnSpc>
                <a:spcPct val="100000"/>
              </a:lnSpc>
              <a:spcAft>
                <a:spcPts val="0"/>
              </a:spcAft>
              <a:buNone/>
            </a:pPr>
            <a:endParaRPr lang="en-US" altLang="zh-CN" sz="2600" dirty="0">
              <a:sym typeface="+mn-ea"/>
            </a:endParaRPr>
          </a:p>
          <a:p>
            <a:pPr marL="0" indent="0">
              <a:lnSpc>
                <a:spcPct val="100000"/>
              </a:lnSpc>
              <a:spcAft>
                <a:spcPts val="0"/>
              </a:spcAft>
              <a:buNone/>
            </a:pPr>
            <a:endParaRPr lang="zh-CN" altLang="zh-CN" dirty="0" smtClean="0">
              <a:latin typeface="+mn-ea"/>
              <a:ea typeface="+mn-ea"/>
            </a:endParaRPr>
          </a:p>
          <a:p>
            <a:pPr marL="0" indent="0">
              <a:lnSpc>
                <a:spcPct val="100000"/>
              </a:lnSpc>
              <a:spcAft>
                <a:spcPts val="0"/>
              </a:spcAft>
              <a:buNone/>
            </a:pPr>
            <a:endParaRPr lang="en-US" altLang="zh-CN" dirty="0" smtClean="0">
              <a:latin typeface="+mn-ea"/>
              <a:ea typeface="+mn-ea"/>
              <a:sym typeface="+mn-ea"/>
            </a:endParaRPr>
          </a:p>
          <a:p>
            <a:pPr marL="0" indent="0">
              <a:lnSpc>
                <a:spcPct val="100000"/>
              </a:lnSpc>
              <a:spcAft>
                <a:spcPts val="0"/>
              </a:spcAft>
              <a:buNone/>
            </a:pPr>
            <a:endParaRPr lang="en-US" altLang="zh-CN" dirty="0" smtClean="0">
              <a:latin typeface="+mn-ea"/>
              <a:ea typeface="+mn-ea"/>
              <a:sym typeface="+mn-ea"/>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8.1.2 </a:t>
            </a:r>
            <a:r>
              <a:rPr lang="zh-CN" altLang="en-US" dirty="0" smtClean="0"/>
              <a:t>字符串</a:t>
            </a:r>
            <a:r>
              <a:rPr lang="zh-CN" altLang="en-US" dirty="0"/>
              <a:t>编码</a:t>
            </a:r>
            <a:endParaRPr lang="zh-CN" altLang="en-US" dirty="0"/>
          </a:p>
        </p:txBody>
      </p:sp>
      <p:sp>
        <p:nvSpPr>
          <p:cNvPr id="3" name="内容占位符 2"/>
          <p:cNvSpPr>
            <a:spLocks noGrp="1"/>
          </p:cNvSpPr>
          <p:nvPr>
            <p:ph idx="1"/>
          </p:nvPr>
        </p:nvSpPr>
        <p:spPr>
          <a:xfrm>
            <a:off x="-635" y="1160145"/>
            <a:ext cx="12192000" cy="5697855"/>
          </a:xfrm>
        </p:spPr>
        <p:txBody>
          <a:bodyPr>
            <a:noAutofit/>
          </a:bodyPr>
          <a:lstStyle/>
          <a:p>
            <a:pPr marL="0" indent="0">
              <a:lnSpc>
                <a:spcPct val="100000"/>
              </a:lnSpc>
              <a:spcAft>
                <a:spcPts val="0"/>
              </a:spcAft>
              <a:buNone/>
            </a:pPr>
            <a:r>
              <a:rPr lang="en-US" altLang="zh-CN" dirty="0" smtClean="0">
                <a:latin typeface="+mn-ea"/>
                <a:ea typeface="+mn-ea"/>
              </a:rPr>
              <a:t>4. bytes</a:t>
            </a:r>
            <a:r>
              <a:rPr lang="zh-CN" altLang="zh-CN" dirty="0" smtClean="0">
                <a:latin typeface="+mn-ea"/>
                <a:ea typeface="+mn-ea"/>
              </a:rPr>
              <a:t>对象可以</a:t>
            </a:r>
            <a:r>
              <a:rPr lang="zh-CN" altLang="zh-CN" dirty="0">
                <a:latin typeface="+mn-ea"/>
                <a:ea typeface="+mn-ea"/>
              </a:rPr>
              <a:t>通过</a:t>
            </a:r>
            <a:r>
              <a:rPr lang="en-US" altLang="zh-CN" dirty="0">
                <a:latin typeface="+mn-ea"/>
                <a:ea typeface="+mn-ea"/>
              </a:rPr>
              <a:t>decode()</a:t>
            </a:r>
            <a:r>
              <a:rPr lang="zh-CN" altLang="zh-CN" dirty="0">
                <a:latin typeface="+mn-ea"/>
                <a:ea typeface="+mn-ea"/>
              </a:rPr>
              <a:t>方法使用对应的编码格式解码为</a:t>
            </a:r>
            <a:r>
              <a:rPr lang="en-US" altLang="zh-CN" dirty="0" err="1">
                <a:latin typeface="+mn-ea"/>
                <a:ea typeface="+mn-ea"/>
              </a:rPr>
              <a:t>str</a:t>
            </a:r>
            <a:r>
              <a:rPr lang="zh-CN" altLang="zh-CN" dirty="0">
                <a:latin typeface="+mn-ea"/>
                <a:ea typeface="+mn-ea"/>
              </a:rPr>
              <a:t>字符串</a:t>
            </a:r>
            <a:r>
              <a:rPr lang="zh-CN" altLang="zh-CN" dirty="0" smtClean="0">
                <a:latin typeface="+mn-ea"/>
                <a:ea typeface="+mn-ea"/>
              </a:rPr>
              <a:t>。</a:t>
            </a:r>
            <a:endParaRPr lang="zh-CN" altLang="zh-CN" dirty="0" smtClean="0">
              <a:latin typeface="+mn-ea"/>
              <a:ea typeface="+mn-ea"/>
            </a:endParaRPr>
          </a:p>
          <a:p>
            <a:pPr marL="0" indent="0">
              <a:lnSpc>
                <a:spcPct val="100000"/>
              </a:lnSpc>
              <a:spcAft>
                <a:spcPts val="0"/>
              </a:spcAft>
              <a:buNone/>
            </a:pPr>
            <a:endParaRPr lang="zh-CN" altLang="zh-CN" dirty="0" smtClean="0">
              <a:latin typeface="+mn-ea"/>
              <a:ea typeface="+mn-ea"/>
            </a:endParaRPr>
          </a:p>
          <a:p>
            <a:pPr marL="0" indent="0">
              <a:lnSpc>
                <a:spcPct val="100000"/>
              </a:lnSpc>
              <a:spcAft>
                <a:spcPts val="0"/>
              </a:spcAft>
              <a:buNone/>
            </a:pPr>
            <a:r>
              <a:rPr lang="en-US" altLang="zh-CN" sz="2400">
                <a:sym typeface="+mn-ea"/>
              </a:rPr>
              <a:t>&gt;&gt;&gt; "</a:t>
            </a:r>
            <a:r>
              <a:rPr altLang="zh-CN" sz="2400">
                <a:sym typeface="+mn-ea"/>
              </a:rPr>
              <a:t>苏州</a:t>
            </a:r>
            <a:r>
              <a:rPr lang="en-US" altLang="zh-CN" sz="2400">
                <a:sym typeface="+mn-ea"/>
              </a:rPr>
              <a:t>".encode('</a:t>
            </a:r>
            <a:r>
              <a:rPr lang="en-US" altLang="zh-CN" sz="2400" dirty="0" err="1">
                <a:sym typeface="+mn-ea"/>
              </a:rPr>
              <a:t>gbk</a:t>
            </a:r>
            <a:r>
              <a:rPr lang="en-US" altLang="zh-CN" sz="2400">
                <a:sym typeface="+mn-ea"/>
              </a:rPr>
              <a:t>')          </a:t>
            </a:r>
            <a:r>
              <a:rPr lang="en-US" altLang="zh-CN" sz="2400">
                <a:solidFill>
                  <a:srgbClr val="FF0000"/>
                </a:solidFill>
                <a:sym typeface="+mn-ea"/>
              </a:rPr>
              <a:t># </a:t>
            </a:r>
            <a:r>
              <a:rPr altLang="zh-CN" sz="2400">
                <a:solidFill>
                  <a:srgbClr val="FF0000"/>
                </a:solidFill>
                <a:sym typeface="+mn-ea"/>
              </a:rPr>
              <a:t>使用</a:t>
            </a:r>
            <a:r>
              <a:rPr lang="en-US" altLang="zh-CN" sz="2400">
                <a:solidFill>
                  <a:srgbClr val="FF0000"/>
                </a:solidFill>
                <a:sym typeface="+mn-ea"/>
              </a:rPr>
              <a:t>GBK</a:t>
            </a:r>
            <a:r>
              <a:rPr altLang="zh-CN" sz="2400">
                <a:solidFill>
                  <a:srgbClr val="FF0000"/>
                </a:solidFill>
                <a:sym typeface="+mn-ea"/>
              </a:rPr>
              <a:t>对汉字编码，每个汉字</a:t>
            </a:r>
            <a:r>
              <a:rPr lang="en-US" altLang="zh-CN" sz="2400">
                <a:solidFill>
                  <a:srgbClr val="FF0000"/>
                </a:solidFill>
                <a:sym typeface="+mn-ea"/>
              </a:rPr>
              <a:t>2</a:t>
            </a:r>
            <a:r>
              <a:rPr altLang="zh-CN" sz="2400">
                <a:solidFill>
                  <a:srgbClr val="FF0000"/>
                </a:solidFill>
                <a:sym typeface="+mn-ea"/>
              </a:rPr>
              <a:t>个字节</a:t>
            </a:r>
            <a:endParaRPr lang="zh-CN" altLang="zh-CN" sz="2400" dirty="0">
              <a:solidFill>
                <a:srgbClr val="FF0000"/>
              </a:solidFill>
            </a:endParaRPr>
          </a:p>
          <a:p>
            <a:pPr marL="0" indent="0">
              <a:lnSpc>
                <a:spcPct val="100000"/>
              </a:lnSpc>
              <a:spcAft>
                <a:spcPts val="0"/>
              </a:spcAft>
              <a:buNone/>
            </a:pPr>
            <a:r>
              <a:rPr lang="en-US" altLang="zh-CN" sz="2400">
                <a:sym typeface="+mn-ea"/>
              </a:rPr>
              <a:t>b'\</a:t>
            </a:r>
            <a:r>
              <a:rPr lang="en-US" altLang="zh-CN" sz="2400" dirty="0" err="1">
                <a:sym typeface="+mn-ea"/>
              </a:rPr>
              <a:t>xcb</a:t>
            </a:r>
            <a:r>
              <a:rPr lang="en-US" altLang="zh-CN" sz="2400">
                <a:sym typeface="+mn-ea"/>
              </a:rPr>
              <a:t>\xd5\xd6\</a:t>
            </a:r>
            <a:r>
              <a:rPr lang="en-US" altLang="zh-CN" sz="2400" dirty="0" err="1">
                <a:sym typeface="+mn-ea"/>
              </a:rPr>
              <a:t>xdd</a:t>
            </a:r>
            <a:r>
              <a:rPr lang="en-US" altLang="zh-CN" sz="2400">
                <a:sym typeface="+mn-ea"/>
              </a:rPr>
              <a:t>'</a:t>
            </a:r>
            <a:endParaRPr lang="zh-CN" altLang="zh-CN" sz="2400" dirty="0"/>
          </a:p>
          <a:p>
            <a:pPr marL="0" indent="0">
              <a:lnSpc>
                <a:spcPct val="100000"/>
              </a:lnSpc>
              <a:spcAft>
                <a:spcPts val="0"/>
              </a:spcAft>
              <a:buNone/>
            </a:pPr>
            <a:endParaRPr lang="zh-CN" altLang="zh-CN" sz="2400" dirty="0" smtClean="0">
              <a:latin typeface="+mn-ea"/>
              <a:ea typeface="+mn-ea"/>
            </a:endParaRPr>
          </a:p>
          <a:p>
            <a:pPr marL="0" indent="0">
              <a:lnSpc>
                <a:spcPct val="100000"/>
              </a:lnSpc>
              <a:spcAft>
                <a:spcPts val="0"/>
              </a:spcAft>
              <a:buNone/>
            </a:pPr>
            <a:r>
              <a:rPr lang="en-US" altLang="zh-CN" sz="2400">
                <a:sym typeface="+mn-ea"/>
              </a:rPr>
              <a:t>&gt;&gt;&gt; b'\</a:t>
            </a:r>
            <a:r>
              <a:rPr lang="en-US" altLang="zh-CN" sz="2400" dirty="0" err="1">
                <a:sym typeface="+mn-ea"/>
              </a:rPr>
              <a:t>xcb</a:t>
            </a:r>
            <a:r>
              <a:rPr lang="en-US" altLang="zh-CN" sz="2400">
                <a:sym typeface="+mn-ea"/>
              </a:rPr>
              <a:t>\xd5\xd6\</a:t>
            </a:r>
            <a:r>
              <a:rPr lang="en-US" altLang="zh-CN" sz="2400" dirty="0" err="1">
                <a:sym typeface="+mn-ea"/>
              </a:rPr>
              <a:t>xdd</a:t>
            </a:r>
            <a:r>
              <a:rPr lang="en-US" altLang="zh-CN" sz="2400">
                <a:sym typeface="+mn-ea"/>
              </a:rPr>
              <a:t>'.decode()   	</a:t>
            </a:r>
            <a:r>
              <a:rPr lang="en-US" altLang="zh-CN" sz="2400" smtClean="0">
                <a:sym typeface="+mn-ea"/>
              </a:rPr>
              <a:t>     </a:t>
            </a:r>
            <a:r>
              <a:rPr lang="en-US" altLang="zh-CN" sz="2400">
                <a:solidFill>
                  <a:srgbClr val="FF0000"/>
                </a:solidFill>
                <a:sym typeface="+mn-ea"/>
              </a:rPr>
              <a:t># </a:t>
            </a:r>
            <a:r>
              <a:rPr altLang="zh-CN" sz="2400">
                <a:solidFill>
                  <a:srgbClr val="FF0000"/>
                </a:solidFill>
                <a:sym typeface="+mn-ea"/>
              </a:rPr>
              <a:t>默认使用</a:t>
            </a:r>
            <a:r>
              <a:rPr lang="en-US" altLang="zh-CN" sz="2400">
                <a:solidFill>
                  <a:srgbClr val="FF0000"/>
                </a:solidFill>
                <a:sym typeface="+mn-ea"/>
              </a:rPr>
              <a:t>UTF-8</a:t>
            </a:r>
            <a:r>
              <a:rPr altLang="zh-CN" sz="2400">
                <a:solidFill>
                  <a:srgbClr val="FF0000"/>
                </a:solidFill>
                <a:sym typeface="+mn-ea"/>
              </a:rPr>
              <a:t>解码，会抛出异常</a:t>
            </a:r>
            <a:endParaRPr lang="zh-CN" altLang="zh-CN" sz="2400" dirty="0">
              <a:solidFill>
                <a:srgbClr val="FF0000"/>
              </a:solidFill>
            </a:endParaRPr>
          </a:p>
          <a:p>
            <a:pPr marL="0" indent="0">
              <a:lnSpc>
                <a:spcPct val="100000"/>
              </a:lnSpc>
              <a:spcAft>
                <a:spcPts val="0"/>
              </a:spcAft>
              <a:buNone/>
            </a:pPr>
            <a:r>
              <a:rPr lang="en-US" altLang="zh-CN" sz="2400" dirty="0" err="1">
                <a:sym typeface="+mn-ea"/>
              </a:rPr>
              <a:t>Traceback</a:t>
            </a:r>
            <a:r>
              <a:rPr lang="en-US" altLang="zh-CN" sz="2400">
                <a:sym typeface="+mn-ea"/>
              </a:rPr>
              <a:t> (most recent call last):</a:t>
            </a:r>
            <a:endParaRPr lang="zh-CN" altLang="zh-CN" sz="2400" dirty="0"/>
          </a:p>
          <a:p>
            <a:pPr marL="0" indent="0">
              <a:lnSpc>
                <a:spcPct val="100000"/>
              </a:lnSpc>
              <a:spcAft>
                <a:spcPts val="0"/>
              </a:spcAft>
              <a:buNone/>
            </a:pPr>
            <a:r>
              <a:rPr lang="en-US" altLang="zh-CN" sz="2400">
                <a:sym typeface="+mn-ea"/>
              </a:rPr>
              <a:t>  File "&lt;pyshell#472&gt;", line 1, in &lt;module&gt;</a:t>
            </a:r>
            <a:endParaRPr lang="zh-CN" altLang="zh-CN" sz="2400" dirty="0"/>
          </a:p>
          <a:p>
            <a:pPr marL="0" indent="0">
              <a:lnSpc>
                <a:spcPct val="100000"/>
              </a:lnSpc>
              <a:spcAft>
                <a:spcPts val="0"/>
              </a:spcAft>
              <a:buNone/>
            </a:pPr>
            <a:r>
              <a:rPr lang="en-US" altLang="zh-CN" sz="2400">
                <a:sym typeface="+mn-ea"/>
              </a:rPr>
              <a:t>    b'\</a:t>
            </a:r>
            <a:r>
              <a:rPr lang="en-US" altLang="zh-CN" sz="2400" dirty="0" err="1">
                <a:sym typeface="+mn-ea"/>
              </a:rPr>
              <a:t>xcb</a:t>
            </a:r>
            <a:r>
              <a:rPr lang="en-US" altLang="zh-CN" sz="2400">
                <a:sym typeface="+mn-ea"/>
              </a:rPr>
              <a:t>\xd5\xd6\</a:t>
            </a:r>
            <a:r>
              <a:rPr lang="en-US" altLang="zh-CN" sz="2400" dirty="0" err="1">
                <a:sym typeface="+mn-ea"/>
              </a:rPr>
              <a:t>xdd</a:t>
            </a:r>
            <a:r>
              <a:rPr lang="en-US" altLang="zh-CN" sz="2400">
                <a:sym typeface="+mn-ea"/>
              </a:rPr>
              <a:t>'.decode()</a:t>
            </a:r>
            <a:endParaRPr lang="zh-CN" altLang="zh-CN" sz="2400" dirty="0"/>
          </a:p>
          <a:p>
            <a:pPr marL="0" indent="0">
              <a:lnSpc>
                <a:spcPct val="100000"/>
              </a:lnSpc>
              <a:spcAft>
                <a:spcPts val="0"/>
              </a:spcAft>
              <a:buNone/>
            </a:pPr>
            <a:r>
              <a:rPr lang="en-US" altLang="zh-CN" sz="2400" dirty="0" err="1">
                <a:sym typeface="+mn-ea"/>
              </a:rPr>
              <a:t>UnicodeDecodeError</a:t>
            </a:r>
            <a:r>
              <a:rPr lang="en-US" altLang="zh-CN" sz="2400">
                <a:sym typeface="+mn-ea"/>
              </a:rPr>
              <a:t>: 'utf-8' codec can't decode byte 0xcb in position 0: invalid continuation byte</a:t>
            </a:r>
            <a:endParaRPr lang="zh-CN" altLang="zh-CN" sz="2400" dirty="0"/>
          </a:p>
          <a:p>
            <a:pPr marL="0" indent="0">
              <a:lnSpc>
                <a:spcPct val="100000"/>
              </a:lnSpc>
              <a:spcAft>
                <a:spcPts val="0"/>
              </a:spcAft>
              <a:buNone/>
            </a:pPr>
            <a:r>
              <a:rPr lang="en-US" altLang="zh-CN" sz="2400">
                <a:sym typeface="+mn-ea"/>
              </a:rPr>
              <a:t>&gt;&gt;&gt; b'\</a:t>
            </a:r>
            <a:r>
              <a:rPr lang="en-US" altLang="zh-CN" sz="2400" dirty="0" err="1">
                <a:sym typeface="+mn-ea"/>
              </a:rPr>
              <a:t>xcb</a:t>
            </a:r>
            <a:r>
              <a:rPr lang="en-US" altLang="zh-CN" sz="2400">
                <a:sym typeface="+mn-ea"/>
              </a:rPr>
              <a:t>\xd5\xd6\</a:t>
            </a:r>
            <a:r>
              <a:rPr lang="en-US" altLang="zh-CN" sz="2400" dirty="0" err="1">
                <a:sym typeface="+mn-ea"/>
              </a:rPr>
              <a:t>xdd</a:t>
            </a:r>
            <a:r>
              <a:rPr lang="en-US" altLang="zh-CN" sz="2400">
                <a:sym typeface="+mn-ea"/>
              </a:rPr>
              <a:t>'.decode('</a:t>
            </a:r>
            <a:r>
              <a:rPr lang="en-US" altLang="zh-CN" sz="2400" dirty="0" err="1">
                <a:sym typeface="+mn-ea"/>
              </a:rPr>
              <a:t>gbk</a:t>
            </a:r>
            <a:r>
              <a:rPr lang="en-US" altLang="zh-CN" sz="2400">
                <a:sym typeface="+mn-ea"/>
              </a:rPr>
              <a:t>')     </a:t>
            </a:r>
            <a:r>
              <a:rPr lang="en-US" altLang="zh-CN" sz="2400" smtClean="0">
                <a:sym typeface="+mn-ea"/>
              </a:rPr>
              <a:t>   </a:t>
            </a:r>
            <a:r>
              <a:rPr lang="en-US" altLang="zh-CN" sz="2400">
                <a:solidFill>
                  <a:srgbClr val="FF0000"/>
                </a:solidFill>
                <a:sym typeface="+mn-ea"/>
              </a:rPr>
              <a:t> </a:t>
            </a:r>
            <a:r>
              <a:rPr lang="en-US" altLang="zh-CN" sz="2400" smtClean="0">
                <a:sym typeface="+mn-ea"/>
              </a:rPr>
              <a:t> </a:t>
            </a:r>
            <a:r>
              <a:rPr lang="en-US" altLang="zh-CN" sz="2400">
                <a:solidFill>
                  <a:srgbClr val="FF0000"/>
                </a:solidFill>
                <a:sym typeface="+mn-ea"/>
              </a:rPr>
              <a:t># </a:t>
            </a:r>
            <a:r>
              <a:rPr altLang="zh-CN" sz="2400">
                <a:solidFill>
                  <a:srgbClr val="FF0000"/>
                </a:solidFill>
                <a:sym typeface="+mn-ea"/>
              </a:rPr>
              <a:t>使用</a:t>
            </a:r>
            <a:r>
              <a:rPr lang="en-US" altLang="zh-CN" sz="2400" dirty="0" err="1">
                <a:solidFill>
                  <a:srgbClr val="FF0000"/>
                </a:solidFill>
                <a:sym typeface="+mn-ea"/>
              </a:rPr>
              <a:t>gbk</a:t>
            </a:r>
            <a:r>
              <a:rPr altLang="zh-CN" sz="2400">
                <a:solidFill>
                  <a:srgbClr val="FF0000"/>
                </a:solidFill>
                <a:sym typeface="+mn-ea"/>
              </a:rPr>
              <a:t>解码则正确</a:t>
            </a:r>
            <a:endParaRPr lang="zh-CN" altLang="zh-CN" sz="2400" dirty="0">
              <a:solidFill>
                <a:srgbClr val="FF0000"/>
              </a:solidFill>
            </a:endParaRPr>
          </a:p>
          <a:p>
            <a:pPr marL="0" indent="0">
              <a:lnSpc>
                <a:spcPct val="100000"/>
              </a:lnSpc>
              <a:spcAft>
                <a:spcPts val="0"/>
              </a:spcAft>
              <a:buNone/>
            </a:pPr>
            <a:r>
              <a:rPr lang="en-US" altLang="zh-CN" sz="2400">
                <a:sym typeface="+mn-ea"/>
              </a:rPr>
              <a:t>'</a:t>
            </a:r>
            <a:r>
              <a:rPr altLang="zh-CN" sz="2400">
                <a:sym typeface="+mn-ea"/>
              </a:rPr>
              <a:t>苏州</a:t>
            </a:r>
            <a:r>
              <a:rPr lang="en-US" altLang="zh-CN" sz="2400">
                <a:sym typeface="+mn-ea"/>
              </a:rPr>
              <a:t>'</a:t>
            </a:r>
            <a:endParaRPr lang="en-US" altLang="zh-CN" dirty="0" smtClean="0">
              <a:latin typeface="+mn-ea"/>
              <a:ea typeface="+mn-ea"/>
              <a:sym typeface="+mn-ea"/>
            </a:endParaRPr>
          </a:p>
          <a:p>
            <a:pPr marL="0" indent="0">
              <a:lnSpc>
                <a:spcPct val="100000"/>
              </a:lnSpc>
              <a:spcAft>
                <a:spcPts val="0"/>
              </a:spcAft>
              <a:buNone/>
            </a:pPr>
            <a:endParaRPr lang="en-US" altLang="zh-CN" dirty="0" smtClean="0">
              <a:latin typeface="+mn-ea"/>
              <a:ea typeface="+mn-ea"/>
              <a:sym typeface="+mn-ea"/>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8.1.3 </a:t>
            </a:r>
            <a:r>
              <a:rPr lang="zh-CN" altLang="en-US" dirty="0" smtClean="0"/>
              <a:t>运算符</a:t>
            </a:r>
            <a:r>
              <a:rPr lang="zh-CN" altLang="en-US" dirty="0"/>
              <a:t>对字符串的操作</a:t>
            </a:r>
            <a:endParaRPr lang="zh-CN" altLang="en-US" dirty="0"/>
          </a:p>
        </p:txBody>
      </p:sp>
      <p:sp>
        <p:nvSpPr>
          <p:cNvPr id="3" name="内容占位符 2"/>
          <p:cNvSpPr>
            <a:spLocks noGrp="1"/>
          </p:cNvSpPr>
          <p:nvPr>
            <p:ph idx="1"/>
          </p:nvPr>
        </p:nvSpPr>
        <p:spPr>
          <a:xfrm>
            <a:off x="669925" y="1160145"/>
            <a:ext cx="11522075" cy="5697855"/>
          </a:xfrm>
        </p:spPr>
        <p:txBody>
          <a:bodyPr>
            <a:normAutofit fontScale="85000"/>
          </a:bodyPr>
          <a:lstStyle/>
          <a:p>
            <a:pPr marL="0" indent="0">
              <a:buNone/>
            </a:pPr>
            <a:r>
              <a:rPr lang="zh-CN" altLang="en-US" dirty="0"/>
              <a:t>运算符</a:t>
            </a:r>
            <a:r>
              <a:rPr lang="en-US" altLang="zh-CN" dirty="0"/>
              <a:t>+</a:t>
            </a:r>
            <a:r>
              <a:rPr lang="zh-CN" altLang="en-US" dirty="0"/>
              <a:t>、</a:t>
            </a:r>
            <a:r>
              <a:rPr lang="en-US" altLang="zh-CN" dirty="0"/>
              <a:t>+=</a:t>
            </a:r>
            <a:r>
              <a:rPr lang="zh-CN" altLang="en-US" dirty="0"/>
              <a:t>、*、*</a:t>
            </a:r>
            <a:r>
              <a:rPr lang="en-US" altLang="zh-CN" dirty="0"/>
              <a:t>=</a:t>
            </a:r>
            <a:r>
              <a:rPr lang="zh-CN" altLang="en-US" dirty="0"/>
              <a:t>、</a:t>
            </a:r>
            <a:r>
              <a:rPr lang="en-US" altLang="zh-CN" dirty="0"/>
              <a:t>in</a:t>
            </a:r>
            <a:r>
              <a:rPr lang="zh-CN" altLang="en-US" dirty="0"/>
              <a:t>、</a:t>
            </a:r>
            <a:r>
              <a:rPr lang="en-US" altLang="zh-CN" dirty="0"/>
              <a:t>&lt;</a:t>
            </a:r>
            <a:r>
              <a:rPr lang="zh-CN" altLang="en-US" dirty="0"/>
              <a:t>、</a:t>
            </a:r>
            <a:r>
              <a:rPr lang="en-US" altLang="zh-CN" dirty="0"/>
              <a:t>&lt;=</a:t>
            </a:r>
            <a:r>
              <a:rPr lang="zh-CN" altLang="en-US" dirty="0"/>
              <a:t>、</a:t>
            </a:r>
            <a:r>
              <a:rPr lang="en-US" altLang="zh-CN" dirty="0"/>
              <a:t>&gt;</a:t>
            </a:r>
            <a:r>
              <a:rPr lang="zh-CN" altLang="en-US" dirty="0"/>
              <a:t>、</a:t>
            </a:r>
            <a:r>
              <a:rPr lang="en-US" altLang="zh-CN" dirty="0"/>
              <a:t>&gt;=</a:t>
            </a:r>
            <a:r>
              <a:rPr lang="zh-CN" altLang="en-US" dirty="0"/>
              <a:t>、</a:t>
            </a:r>
            <a:r>
              <a:rPr lang="en-US" altLang="zh-CN" dirty="0"/>
              <a:t>==</a:t>
            </a:r>
            <a:r>
              <a:rPr lang="zh-CN" altLang="en-US" dirty="0"/>
              <a:t>、</a:t>
            </a:r>
            <a:r>
              <a:rPr lang="en-US" altLang="zh-CN" dirty="0"/>
              <a:t>!=</a:t>
            </a:r>
            <a:r>
              <a:rPr lang="zh-CN" altLang="en-US" dirty="0"/>
              <a:t>均可应用于字符串</a:t>
            </a:r>
            <a:endParaRPr lang="zh-CN" altLang="en-US" dirty="0"/>
          </a:p>
          <a:p>
            <a:pPr marL="0" indent="0">
              <a:buNone/>
            </a:pPr>
            <a:endParaRPr lang="en-US" altLang="zh-CN" dirty="0" smtClean="0"/>
          </a:p>
          <a:p>
            <a:pPr marL="0" indent="0">
              <a:buNone/>
            </a:pPr>
            <a:r>
              <a:rPr lang="en-US" altLang="zh-CN">
                <a:sym typeface="+mn-ea"/>
              </a:rPr>
              <a:t>&gt;&gt;&gt; s1 = "</a:t>
            </a:r>
            <a:r>
              <a:rPr lang="en-US" altLang="zh-CN" dirty="0" err="1">
                <a:sym typeface="+mn-ea"/>
              </a:rPr>
              <a:t>SuZhou</a:t>
            </a:r>
            <a:r>
              <a:rPr lang="en-US" altLang="zh-CN">
                <a:sym typeface="+mn-ea"/>
              </a:rPr>
              <a:t>"</a:t>
            </a:r>
            <a:endParaRPr lang="zh-CN" altLang="zh-CN" dirty="0"/>
          </a:p>
          <a:p>
            <a:pPr marL="0" indent="0">
              <a:buNone/>
            </a:pPr>
            <a:r>
              <a:rPr lang="en-US" altLang="zh-CN">
                <a:sym typeface="+mn-ea"/>
              </a:rPr>
              <a:t>&gt;&gt;&gt; s2 = "China"</a:t>
            </a:r>
            <a:endParaRPr lang="zh-CN" altLang="zh-CN" dirty="0"/>
          </a:p>
          <a:p>
            <a:pPr marL="0" indent="0">
              <a:buNone/>
            </a:pPr>
            <a:r>
              <a:rPr lang="en-US" altLang="zh-CN">
                <a:sym typeface="+mn-ea"/>
              </a:rPr>
              <a:t>&gt;&gt;&gt; s1 + s2               </a:t>
            </a:r>
            <a:r>
              <a:rPr lang="en-US" altLang="zh-CN">
                <a:solidFill>
                  <a:srgbClr val="FF0000"/>
                </a:solidFill>
                <a:sym typeface="+mn-ea"/>
              </a:rPr>
              <a:t># </a:t>
            </a:r>
            <a:r>
              <a:rPr altLang="zh-CN">
                <a:solidFill>
                  <a:srgbClr val="FF0000"/>
                </a:solidFill>
                <a:sym typeface="+mn-ea"/>
              </a:rPr>
              <a:t>字符串连接</a:t>
            </a:r>
            <a:endParaRPr lang="zh-CN" altLang="zh-CN" dirty="0">
              <a:solidFill>
                <a:srgbClr val="FF0000"/>
              </a:solidFill>
            </a:endParaRPr>
          </a:p>
          <a:p>
            <a:pPr marL="0" indent="0">
              <a:buNone/>
            </a:pPr>
            <a:r>
              <a:rPr lang="en-US" altLang="zh-CN">
                <a:sym typeface="+mn-ea"/>
              </a:rPr>
              <a:t>'</a:t>
            </a:r>
            <a:r>
              <a:rPr lang="en-US" altLang="zh-CN" dirty="0" err="1">
                <a:sym typeface="+mn-ea"/>
              </a:rPr>
              <a:t>SuZhouChina</a:t>
            </a:r>
            <a:r>
              <a:rPr lang="en-US" altLang="zh-CN">
                <a:sym typeface="+mn-ea"/>
              </a:rPr>
              <a:t>'</a:t>
            </a:r>
            <a:endParaRPr lang="zh-CN" altLang="zh-CN" dirty="0"/>
          </a:p>
          <a:p>
            <a:pPr marL="0" indent="0">
              <a:buNone/>
            </a:pPr>
            <a:r>
              <a:rPr lang="en-US" altLang="zh-CN">
                <a:sym typeface="+mn-ea"/>
              </a:rPr>
              <a:t>&gt;&gt;&gt; s1 += s2             </a:t>
            </a:r>
            <a:r>
              <a:rPr lang="en-US" altLang="zh-CN">
                <a:solidFill>
                  <a:srgbClr val="FF0000"/>
                </a:solidFill>
                <a:sym typeface="+mn-ea"/>
              </a:rPr>
              <a:t># </a:t>
            </a:r>
            <a:r>
              <a:rPr altLang="zh-CN">
                <a:solidFill>
                  <a:srgbClr val="FF0000"/>
                </a:solidFill>
                <a:sym typeface="+mn-ea"/>
              </a:rPr>
              <a:t>字符串连接，结果赋予</a:t>
            </a:r>
            <a:r>
              <a:rPr lang="en-US" altLang="zh-CN">
                <a:solidFill>
                  <a:srgbClr val="FF0000"/>
                </a:solidFill>
                <a:sym typeface="+mn-ea"/>
              </a:rPr>
              <a:t>s1</a:t>
            </a:r>
            <a:endParaRPr lang="zh-CN" altLang="zh-CN" dirty="0">
              <a:solidFill>
                <a:srgbClr val="FF0000"/>
              </a:solidFill>
            </a:endParaRPr>
          </a:p>
          <a:p>
            <a:pPr marL="0" indent="0">
              <a:buNone/>
            </a:pPr>
            <a:r>
              <a:rPr lang="en-US" altLang="zh-CN">
                <a:sym typeface="+mn-ea"/>
              </a:rPr>
              <a:t>&gt;&gt;&gt; s1</a:t>
            </a:r>
            <a:endParaRPr lang="zh-CN" altLang="zh-CN" dirty="0"/>
          </a:p>
          <a:p>
            <a:pPr marL="0" indent="0">
              <a:buNone/>
            </a:pPr>
            <a:r>
              <a:rPr lang="en-US" altLang="zh-CN">
                <a:sym typeface="+mn-ea"/>
              </a:rPr>
              <a:t>'</a:t>
            </a:r>
            <a:r>
              <a:rPr lang="en-US" altLang="zh-CN" dirty="0" err="1">
                <a:sym typeface="+mn-ea"/>
              </a:rPr>
              <a:t>SuZhouChina</a:t>
            </a:r>
            <a:r>
              <a:rPr lang="en-US" altLang="zh-CN">
                <a:sym typeface="+mn-ea"/>
              </a:rPr>
              <a:t>'</a:t>
            </a:r>
            <a:endParaRPr lang="en-US" altLang="zh-CN" dirty="0" smtClean="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8.1.3 </a:t>
            </a:r>
            <a:r>
              <a:rPr lang="zh-CN" altLang="en-US" dirty="0" smtClean="0"/>
              <a:t>运算符</a:t>
            </a:r>
            <a:r>
              <a:rPr lang="zh-CN" altLang="en-US" dirty="0"/>
              <a:t>对字符串的操作</a:t>
            </a:r>
            <a:endParaRPr lang="zh-CN" altLang="en-US" dirty="0"/>
          </a:p>
        </p:txBody>
      </p:sp>
      <p:sp>
        <p:nvSpPr>
          <p:cNvPr id="3" name="内容占位符 2"/>
          <p:cNvSpPr>
            <a:spLocks noGrp="1"/>
          </p:cNvSpPr>
          <p:nvPr>
            <p:ph idx="1"/>
          </p:nvPr>
        </p:nvSpPr>
        <p:spPr>
          <a:xfrm>
            <a:off x="669925" y="1160145"/>
            <a:ext cx="11522075" cy="5697855"/>
          </a:xfrm>
        </p:spPr>
        <p:txBody>
          <a:bodyPr>
            <a:normAutofit fontScale="85000"/>
          </a:bodyPr>
          <a:lstStyle/>
          <a:p>
            <a:pPr marL="0" indent="0">
              <a:buNone/>
            </a:pPr>
            <a:r>
              <a:rPr lang="zh-CN" altLang="en-US" dirty="0"/>
              <a:t>运算符</a:t>
            </a:r>
            <a:r>
              <a:rPr lang="en-US" altLang="zh-CN" dirty="0"/>
              <a:t>+</a:t>
            </a:r>
            <a:r>
              <a:rPr lang="zh-CN" altLang="en-US" dirty="0"/>
              <a:t>、</a:t>
            </a:r>
            <a:r>
              <a:rPr lang="en-US" altLang="zh-CN" dirty="0"/>
              <a:t>+=</a:t>
            </a:r>
            <a:r>
              <a:rPr lang="zh-CN" altLang="en-US" dirty="0"/>
              <a:t>、*、*</a:t>
            </a:r>
            <a:r>
              <a:rPr lang="en-US" altLang="zh-CN" dirty="0"/>
              <a:t>=</a:t>
            </a:r>
            <a:r>
              <a:rPr lang="zh-CN" altLang="en-US" dirty="0"/>
              <a:t>、</a:t>
            </a:r>
            <a:r>
              <a:rPr lang="en-US" altLang="zh-CN" dirty="0"/>
              <a:t>in</a:t>
            </a:r>
            <a:r>
              <a:rPr lang="zh-CN" altLang="en-US" dirty="0"/>
              <a:t>、</a:t>
            </a:r>
            <a:r>
              <a:rPr lang="en-US" altLang="zh-CN" dirty="0"/>
              <a:t>&lt;</a:t>
            </a:r>
            <a:r>
              <a:rPr lang="zh-CN" altLang="en-US" dirty="0"/>
              <a:t>、</a:t>
            </a:r>
            <a:r>
              <a:rPr lang="en-US" altLang="zh-CN" dirty="0"/>
              <a:t>&lt;=</a:t>
            </a:r>
            <a:r>
              <a:rPr lang="zh-CN" altLang="en-US" dirty="0"/>
              <a:t>、</a:t>
            </a:r>
            <a:r>
              <a:rPr lang="en-US" altLang="zh-CN" dirty="0"/>
              <a:t>&gt;</a:t>
            </a:r>
            <a:r>
              <a:rPr lang="zh-CN" altLang="en-US" dirty="0"/>
              <a:t>、</a:t>
            </a:r>
            <a:r>
              <a:rPr lang="en-US" altLang="zh-CN" dirty="0"/>
              <a:t>&gt;=</a:t>
            </a:r>
            <a:r>
              <a:rPr lang="zh-CN" altLang="en-US" dirty="0"/>
              <a:t>、</a:t>
            </a:r>
            <a:r>
              <a:rPr lang="en-US" altLang="zh-CN" dirty="0"/>
              <a:t>==</a:t>
            </a:r>
            <a:r>
              <a:rPr lang="zh-CN" altLang="en-US" dirty="0"/>
              <a:t>、</a:t>
            </a:r>
            <a:r>
              <a:rPr lang="en-US" altLang="zh-CN" dirty="0"/>
              <a:t>!=</a:t>
            </a:r>
            <a:r>
              <a:rPr lang="zh-CN" altLang="en-US" dirty="0"/>
              <a:t>均可应用于字符串</a:t>
            </a:r>
            <a:endParaRPr lang="en-US" altLang="zh-CN" dirty="0" smtClean="0"/>
          </a:p>
          <a:p>
            <a:pPr marL="0" indent="0">
              <a:buNone/>
            </a:pPr>
            <a:r>
              <a:rPr lang="en-US" altLang="zh-CN">
                <a:sym typeface="+mn-ea"/>
              </a:rPr>
              <a:t>&gt;&gt;&gt; s1='</a:t>
            </a:r>
            <a:r>
              <a:rPr lang="en-US" altLang="zh-CN" dirty="0" err="1">
                <a:sym typeface="+mn-ea"/>
              </a:rPr>
              <a:t>SuZhouChina</a:t>
            </a:r>
            <a:r>
              <a:rPr lang="en-US" altLang="zh-CN">
                <a:sym typeface="+mn-ea"/>
              </a:rPr>
              <a:t>'</a:t>
            </a:r>
            <a:endParaRPr lang="en-US" altLang="zh-CN" dirty="0" smtClean="0"/>
          </a:p>
          <a:p>
            <a:pPr marL="0" indent="0">
              <a:buNone/>
            </a:pPr>
            <a:r>
              <a:rPr lang="en-US" altLang="zh-CN">
                <a:sym typeface="+mn-ea"/>
              </a:rPr>
              <a:t>&gt;&gt;&gt; s2 = "China"</a:t>
            </a:r>
            <a:endParaRPr lang="zh-CN" altLang="zh-CN" dirty="0"/>
          </a:p>
          <a:p>
            <a:pPr marL="0" indent="0">
              <a:buNone/>
            </a:pPr>
            <a:r>
              <a:rPr lang="en-US" altLang="zh-CN">
                <a:sym typeface="+mn-ea"/>
              </a:rPr>
              <a:t>&gt;&gt;&gt; s2 in s1             </a:t>
            </a:r>
            <a:r>
              <a:rPr lang="en-US" altLang="zh-CN">
                <a:solidFill>
                  <a:srgbClr val="FF0000"/>
                </a:solidFill>
                <a:sym typeface="+mn-ea"/>
              </a:rPr>
              <a:t># </a:t>
            </a:r>
            <a:r>
              <a:rPr altLang="zh-CN">
                <a:solidFill>
                  <a:srgbClr val="FF0000"/>
                </a:solidFill>
                <a:sym typeface="+mn-ea"/>
              </a:rPr>
              <a:t>判断</a:t>
            </a:r>
            <a:r>
              <a:rPr lang="en-US" altLang="zh-CN">
                <a:solidFill>
                  <a:srgbClr val="FF0000"/>
                </a:solidFill>
                <a:sym typeface="+mn-ea"/>
              </a:rPr>
              <a:t>s2</a:t>
            </a:r>
            <a:r>
              <a:rPr altLang="zh-CN">
                <a:solidFill>
                  <a:srgbClr val="FF0000"/>
                </a:solidFill>
                <a:sym typeface="+mn-ea"/>
              </a:rPr>
              <a:t>是否出现在</a:t>
            </a:r>
            <a:r>
              <a:rPr lang="en-US" altLang="zh-CN">
                <a:solidFill>
                  <a:srgbClr val="FF0000"/>
                </a:solidFill>
                <a:sym typeface="+mn-ea"/>
              </a:rPr>
              <a:t>s1</a:t>
            </a:r>
            <a:r>
              <a:rPr altLang="zh-CN">
                <a:solidFill>
                  <a:srgbClr val="FF0000"/>
                </a:solidFill>
                <a:sym typeface="+mn-ea"/>
              </a:rPr>
              <a:t>中</a:t>
            </a:r>
            <a:endParaRPr lang="zh-CN" altLang="zh-CN" dirty="0">
              <a:solidFill>
                <a:srgbClr val="FF0000"/>
              </a:solidFill>
            </a:endParaRPr>
          </a:p>
          <a:p>
            <a:pPr marL="0" indent="0">
              <a:buNone/>
            </a:pPr>
            <a:r>
              <a:rPr lang="en-US" altLang="zh-CN">
                <a:sym typeface="+mn-ea"/>
              </a:rPr>
              <a:t>True</a:t>
            </a:r>
            <a:endParaRPr lang="zh-CN" altLang="zh-CN" dirty="0"/>
          </a:p>
          <a:p>
            <a:pPr marL="0" indent="0">
              <a:buNone/>
            </a:pPr>
            <a:r>
              <a:rPr lang="en-US" altLang="zh-CN">
                <a:sym typeface="+mn-ea"/>
              </a:rPr>
              <a:t>&gt;&gt;&gt; 'w' in s1            </a:t>
            </a:r>
            <a:r>
              <a:rPr lang="en-US" altLang="zh-CN">
                <a:solidFill>
                  <a:srgbClr val="FF0000"/>
                </a:solidFill>
                <a:sym typeface="+mn-ea"/>
              </a:rPr>
              <a:t># </a:t>
            </a:r>
            <a:r>
              <a:rPr altLang="zh-CN">
                <a:solidFill>
                  <a:srgbClr val="FF0000"/>
                </a:solidFill>
                <a:sym typeface="+mn-ea"/>
              </a:rPr>
              <a:t>判断字符</a:t>
            </a:r>
            <a:r>
              <a:rPr lang="en-US" altLang="zh-CN">
                <a:solidFill>
                  <a:srgbClr val="FF0000"/>
                </a:solidFill>
                <a:sym typeface="+mn-ea"/>
              </a:rPr>
              <a:t>w</a:t>
            </a:r>
            <a:r>
              <a:rPr altLang="zh-CN">
                <a:solidFill>
                  <a:srgbClr val="FF0000"/>
                </a:solidFill>
                <a:sym typeface="+mn-ea"/>
              </a:rPr>
              <a:t>是否出现在</a:t>
            </a:r>
            <a:r>
              <a:rPr lang="en-US" altLang="zh-CN">
                <a:solidFill>
                  <a:srgbClr val="FF0000"/>
                </a:solidFill>
                <a:sym typeface="+mn-ea"/>
              </a:rPr>
              <a:t>s1</a:t>
            </a:r>
            <a:r>
              <a:rPr altLang="zh-CN">
                <a:solidFill>
                  <a:srgbClr val="FF0000"/>
                </a:solidFill>
                <a:sym typeface="+mn-ea"/>
              </a:rPr>
              <a:t>中</a:t>
            </a:r>
            <a:endParaRPr lang="zh-CN" altLang="zh-CN" dirty="0">
              <a:solidFill>
                <a:srgbClr val="FF0000"/>
              </a:solidFill>
            </a:endParaRPr>
          </a:p>
          <a:p>
            <a:pPr marL="0" indent="0">
              <a:buNone/>
            </a:pPr>
            <a:r>
              <a:rPr lang="en-US" altLang="zh-CN">
                <a:sym typeface="+mn-ea"/>
              </a:rPr>
              <a:t>False</a:t>
            </a:r>
            <a:endParaRPr lang="zh-CN" altLang="zh-CN" dirty="0"/>
          </a:p>
          <a:p>
            <a:pPr marL="0" indent="0">
              <a:buNone/>
            </a:pPr>
            <a:r>
              <a:rPr lang="en-US" altLang="zh-CN">
                <a:sym typeface="+mn-ea"/>
              </a:rPr>
              <a:t>&gt;&gt;&gt; s1 &gt; s2             </a:t>
            </a:r>
            <a:r>
              <a:rPr lang="en-US" altLang="zh-CN" smtClean="0">
                <a:solidFill>
                  <a:srgbClr val="FF0000"/>
                </a:solidFill>
                <a:sym typeface="+mn-ea"/>
              </a:rPr>
              <a:t># </a:t>
            </a:r>
            <a:r>
              <a:rPr altLang="zh-CN">
                <a:solidFill>
                  <a:srgbClr val="FF0000"/>
                </a:solidFill>
                <a:sym typeface="+mn-ea"/>
              </a:rPr>
              <a:t>关系运算符用于比较两个字符串的大小（不是包含关系）</a:t>
            </a:r>
            <a:endParaRPr lang="zh-CN" altLang="zh-CN" dirty="0">
              <a:solidFill>
                <a:srgbClr val="FF0000"/>
              </a:solidFill>
            </a:endParaRPr>
          </a:p>
          <a:p>
            <a:pPr marL="0" indent="0">
              <a:buNone/>
            </a:pPr>
            <a:r>
              <a:rPr lang="en-US" altLang="zh-CN">
                <a:sym typeface="+mn-ea"/>
              </a:rPr>
              <a:t>True </a:t>
            </a:r>
            <a:endParaRPr lang="en-US" altLang="zh-CN" dirty="0" smtClean="0"/>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内容占位符 3"/>
          <p:cNvPicPr>
            <a:picLocks noChangeAspect="1"/>
          </p:cNvPicPr>
          <p:nvPr>
            <p:ph idx="1"/>
            <p:custDataLst>
              <p:tags r:id="rId1"/>
            </p:custDataLst>
          </p:nvPr>
        </p:nvPicPr>
        <p:blipFill>
          <a:blip r:embed="rId2"/>
          <a:stretch>
            <a:fillRect/>
          </a:stretch>
        </p:blipFill>
        <p:spPr>
          <a:xfrm>
            <a:off x="0" y="488315"/>
            <a:ext cx="12127230" cy="4519295"/>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51384" y="188641"/>
            <a:ext cx="10852150" cy="576064"/>
          </a:xfrm>
        </p:spPr>
        <p:txBody>
          <a:bodyPr/>
          <a:lstStyle/>
          <a:p>
            <a:r>
              <a:rPr lang="en-US" altLang="zh-CN" sz="2800" dirty="0" smtClean="0"/>
              <a:t>8.1.4 </a:t>
            </a:r>
            <a:r>
              <a:rPr lang="zh-CN" altLang="en-US" sz="2800" dirty="0" smtClean="0"/>
              <a:t>内置</a:t>
            </a:r>
            <a:r>
              <a:rPr lang="zh-CN" altLang="en-US" sz="2800" dirty="0"/>
              <a:t>函数对字符串的操作</a:t>
            </a:r>
            <a:endParaRPr lang="zh-CN" altLang="en-US" sz="2800" dirty="0"/>
          </a:p>
        </p:txBody>
      </p:sp>
      <p:sp>
        <p:nvSpPr>
          <p:cNvPr id="3" name="内容占位符 2"/>
          <p:cNvSpPr>
            <a:spLocks noGrp="1"/>
          </p:cNvSpPr>
          <p:nvPr>
            <p:ph idx="1"/>
          </p:nvPr>
        </p:nvSpPr>
        <p:spPr>
          <a:xfrm>
            <a:off x="623570" y="692785"/>
            <a:ext cx="11325860" cy="6050280"/>
          </a:xfrm>
        </p:spPr>
        <p:txBody>
          <a:bodyPr>
            <a:normAutofit fontScale="85000" lnSpcReduction="10000"/>
          </a:bodyPr>
          <a:lstStyle/>
          <a:p>
            <a:pPr marL="0" indent="0">
              <a:buNone/>
            </a:pPr>
            <a:r>
              <a:rPr lang="zh-CN" altLang="en-US" dirty="0"/>
              <a:t>内置函数</a:t>
            </a:r>
            <a:r>
              <a:rPr lang="en-US" altLang="zh-CN" dirty="0" err="1"/>
              <a:t>len</a:t>
            </a:r>
            <a:r>
              <a:rPr lang="en-US" altLang="zh-CN" dirty="0"/>
              <a:t>()</a:t>
            </a:r>
            <a:r>
              <a:rPr lang="zh-CN" altLang="en-US" dirty="0"/>
              <a:t>、</a:t>
            </a:r>
            <a:r>
              <a:rPr lang="en-US" altLang="zh-CN" dirty="0"/>
              <a:t>max()</a:t>
            </a:r>
            <a:r>
              <a:rPr lang="zh-CN" altLang="en-US" dirty="0"/>
              <a:t>、</a:t>
            </a:r>
            <a:r>
              <a:rPr lang="en-US" altLang="zh-CN" dirty="0"/>
              <a:t>min()</a:t>
            </a:r>
            <a:r>
              <a:rPr lang="zh-CN" altLang="en-US" dirty="0"/>
              <a:t>、</a:t>
            </a:r>
            <a:r>
              <a:rPr lang="en-US" altLang="zh-CN" dirty="0"/>
              <a:t>sorted()</a:t>
            </a:r>
            <a:r>
              <a:rPr lang="zh-CN" altLang="en-US" dirty="0"/>
              <a:t>、</a:t>
            </a:r>
            <a:r>
              <a:rPr lang="en-US" altLang="zh-CN" dirty="0"/>
              <a:t>reversed()</a:t>
            </a:r>
            <a:r>
              <a:rPr lang="zh-CN" altLang="en-US" dirty="0"/>
              <a:t>、</a:t>
            </a:r>
            <a:r>
              <a:rPr lang="en-US" altLang="zh-CN" dirty="0"/>
              <a:t>zip()</a:t>
            </a:r>
            <a:r>
              <a:rPr lang="zh-CN" altLang="en-US" dirty="0"/>
              <a:t>、</a:t>
            </a:r>
            <a:r>
              <a:rPr lang="en-US" altLang="zh-CN" dirty="0"/>
              <a:t>enumerate()</a:t>
            </a:r>
            <a:r>
              <a:rPr lang="zh-CN" altLang="en-US" dirty="0"/>
              <a:t>、</a:t>
            </a:r>
            <a:r>
              <a:rPr lang="en-US" altLang="zh-CN" dirty="0"/>
              <a:t>all()</a:t>
            </a:r>
            <a:r>
              <a:rPr lang="zh-CN" altLang="en-US" dirty="0"/>
              <a:t>、</a:t>
            </a:r>
            <a:r>
              <a:rPr lang="en-US" altLang="zh-CN" dirty="0"/>
              <a:t>any()</a:t>
            </a:r>
            <a:r>
              <a:rPr lang="zh-CN" altLang="en-US" dirty="0"/>
              <a:t>、</a:t>
            </a:r>
            <a:r>
              <a:rPr lang="en-US" altLang="zh-CN" dirty="0" err="1"/>
              <a:t>eval</a:t>
            </a:r>
            <a:r>
              <a:rPr lang="en-US" altLang="zh-CN" dirty="0"/>
              <a:t>()</a:t>
            </a:r>
            <a:r>
              <a:rPr lang="zh-CN" altLang="en-US" dirty="0"/>
              <a:t>，均可以应用于</a:t>
            </a:r>
            <a:r>
              <a:rPr lang="zh-CN" altLang="en-US" dirty="0" smtClean="0"/>
              <a:t>字符串</a:t>
            </a:r>
            <a:endParaRPr lang="zh-CN" altLang="en-US" dirty="0" smtClean="0"/>
          </a:p>
          <a:p>
            <a:pPr marL="0" indent="0">
              <a:buNone/>
            </a:pPr>
            <a:endParaRPr lang="en-US" altLang="zh-CN" dirty="0" smtClean="0"/>
          </a:p>
          <a:p>
            <a:pPr marL="0" indent="0">
              <a:buNone/>
            </a:pPr>
            <a:r>
              <a:rPr lang="en-US" altLang="zh-CN">
                <a:sym typeface="+mn-ea"/>
              </a:rPr>
              <a:t>&gt;&gt;&gt; s1 = "</a:t>
            </a:r>
            <a:r>
              <a:rPr lang="en-US" altLang="zh-CN" dirty="0" err="1">
                <a:sym typeface="+mn-ea"/>
              </a:rPr>
              <a:t>SuZhou</a:t>
            </a:r>
            <a:r>
              <a:rPr lang="en-US" altLang="zh-CN">
                <a:sym typeface="+mn-ea"/>
              </a:rPr>
              <a:t>"</a:t>
            </a:r>
            <a:endParaRPr lang="zh-CN" altLang="zh-CN" dirty="0"/>
          </a:p>
          <a:p>
            <a:pPr marL="0" indent="0">
              <a:buNone/>
            </a:pPr>
            <a:r>
              <a:rPr lang="en-US" altLang="zh-CN">
                <a:sym typeface="+mn-ea"/>
              </a:rPr>
              <a:t>&gt;&gt;&gt; </a:t>
            </a:r>
            <a:r>
              <a:rPr lang="en-US" altLang="zh-CN" dirty="0" err="1">
                <a:sym typeface="+mn-ea"/>
              </a:rPr>
              <a:t>len</a:t>
            </a:r>
            <a:r>
              <a:rPr lang="en-US" altLang="zh-CN">
                <a:sym typeface="+mn-ea"/>
              </a:rPr>
              <a:t>(s1)          		</a:t>
            </a:r>
            <a:r>
              <a:rPr lang="en-US" altLang="zh-CN">
                <a:solidFill>
                  <a:srgbClr val="FF0000"/>
                </a:solidFill>
                <a:sym typeface="+mn-ea"/>
              </a:rPr>
              <a:t># </a:t>
            </a:r>
            <a:r>
              <a:rPr altLang="zh-CN">
                <a:solidFill>
                  <a:srgbClr val="FF0000"/>
                </a:solidFill>
                <a:sym typeface="+mn-ea"/>
              </a:rPr>
              <a:t>求</a:t>
            </a:r>
            <a:r>
              <a:rPr lang="en-US" altLang="zh-CN">
                <a:solidFill>
                  <a:srgbClr val="FF0000"/>
                </a:solidFill>
                <a:sym typeface="+mn-ea"/>
              </a:rPr>
              <a:t>s1</a:t>
            </a:r>
            <a:r>
              <a:rPr altLang="zh-CN">
                <a:solidFill>
                  <a:srgbClr val="FF0000"/>
                </a:solidFill>
                <a:sym typeface="+mn-ea"/>
              </a:rPr>
              <a:t>中的长度（字符个数）</a:t>
            </a:r>
            <a:endParaRPr lang="zh-CN" altLang="zh-CN" dirty="0">
              <a:solidFill>
                <a:srgbClr val="FF0000"/>
              </a:solidFill>
            </a:endParaRPr>
          </a:p>
          <a:p>
            <a:pPr marL="0" indent="0">
              <a:buNone/>
            </a:pPr>
            <a:r>
              <a:rPr lang="en-US" altLang="zh-CN">
                <a:sym typeface="+mn-ea"/>
              </a:rPr>
              <a:t>6</a:t>
            </a:r>
            <a:endParaRPr lang="zh-CN" altLang="zh-CN" dirty="0"/>
          </a:p>
          <a:p>
            <a:pPr marL="0" indent="0">
              <a:buNone/>
            </a:pPr>
            <a:r>
              <a:rPr lang="en-US" altLang="zh-CN">
                <a:sym typeface="+mn-ea"/>
              </a:rPr>
              <a:t>&gt;&gt;&gt; max(s1)        		</a:t>
            </a:r>
            <a:r>
              <a:rPr lang="en-US" altLang="zh-CN">
                <a:solidFill>
                  <a:srgbClr val="FF0000"/>
                </a:solidFill>
                <a:sym typeface="+mn-ea"/>
              </a:rPr>
              <a:t># </a:t>
            </a:r>
            <a:r>
              <a:rPr altLang="zh-CN">
                <a:solidFill>
                  <a:srgbClr val="FF0000"/>
                </a:solidFill>
                <a:sym typeface="+mn-ea"/>
              </a:rPr>
              <a:t>求</a:t>
            </a:r>
            <a:r>
              <a:rPr lang="en-US" altLang="zh-CN">
                <a:solidFill>
                  <a:srgbClr val="FF0000"/>
                </a:solidFill>
                <a:sym typeface="+mn-ea"/>
              </a:rPr>
              <a:t>s1</a:t>
            </a:r>
            <a:r>
              <a:rPr altLang="zh-CN">
                <a:solidFill>
                  <a:srgbClr val="FF0000"/>
                </a:solidFill>
                <a:sym typeface="+mn-ea"/>
              </a:rPr>
              <a:t>中的最大元素（字符）</a:t>
            </a:r>
            <a:endParaRPr lang="zh-CN" altLang="zh-CN" dirty="0">
              <a:solidFill>
                <a:srgbClr val="FF0000"/>
              </a:solidFill>
            </a:endParaRPr>
          </a:p>
          <a:p>
            <a:pPr marL="0" indent="0">
              <a:buNone/>
            </a:pPr>
            <a:r>
              <a:rPr lang="en-US" altLang="zh-CN">
                <a:sym typeface="+mn-ea"/>
              </a:rPr>
              <a:t>'u'</a:t>
            </a:r>
            <a:endParaRPr lang="zh-CN" altLang="zh-CN" dirty="0"/>
          </a:p>
          <a:p>
            <a:pPr marL="0" indent="0">
              <a:buNone/>
            </a:pPr>
            <a:r>
              <a:rPr lang="en-US" altLang="zh-CN">
                <a:sym typeface="+mn-ea"/>
              </a:rPr>
              <a:t>&gt;&gt;&gt; min(s1)		</a:t>
            </a:r>
            <a:r>
              <a:rPr lang="en-US" altLang="zh-CN">
                <a:solidFill>
                  <a:srgbClr val="FF0000"/>
                </a:solidFill>
                <a:sym typeface="+mn-ea"/>
              </a:rPr>
              <a:t># </a:t>
            </a:r>
            <a:r>
              <a:rPr altLang="zh-CN">
                <a:solidFill>
                  <a:srgbClr val="FF0000"/>
                </a:solidFill>
                <a:sym typeface="+mn-ea"/>
              </a:rPr>
              <a:t>求</a:t>
            </a:r>
            <a:r>
              <a:rPr lang="en-US" altLang="zh-CN">
                <a:solidFill>
                  <a:srgbClr val="FF0000"/>
                </a:solidFill>
                <a:sym typeface="+mn-ea"/>
              </a:rPr>
              <a:t>s1</a:t>
            </a:r>
            <a:r>
              <a:rPr altLang="zh-CN">
                <a:solidFill>
                  <a:srgbClr val="FF0000"/>
                </a:solidFill>
                <a:sym typeface="+mn-ea"/>
              </a:rPr>
              <a:t>中的最小元素（字符）</a:t>
            </a:r>
            <a:endParaRPr lang="zh-CN" altLang="zh-CN" dirty="0">
              <a:solidFill>
                <a:srgbClr val="FF0000"/>
              </a:solidFill>
            </a:endParaRPr>
          </a:p>
          <a:p>
            <a:pPr marL="0" indent="0">
              <a:buNone/>
            </a:pPr>
            <a:r>
              <a:rPr lang="en-US" altLang="zh-CN">
                <a:sym typeface="+mn-ea"/>
              </a:rPr>
              <a:t>'S'</a:t>
            </a:r>
            <a:endParaRPr lang="zh-CN" altLang="zh-CN" dirty="0"/>
          </a:p>
          <a:p>
            <a:pPr marL="0" indent="0">
              <a:buNone/>
            </a:pPr>
            <a:endParaRPr lang="en-US" altLang="zh-CN" dirty="0" smtClean="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51384" y="188641"/>
            <a:ext cx="10852150" cy="576064"/>
          </a:xfrm>
        </p:spPr>
        <p:txBody>
          <a:bodyPr/>
          <a:lstStyle/>
          <a:p>
            <a:r>
              <a:rPr lang="en-US" altLang="zh-CN" sz="2800" dirty="0" smtClean="0"/>
              <a:t>8.1.4 </a:t>
            </a:r>
            <a:r>
              <a:rPr lang="zh-CN" altLang="en-US" sz="2800" dirty="0" smtClean="0"/>
              <a:t>内置</a:t>
            </a:r>
            <a:r>
              <a:rPr lang="zh-CN" altLang="en-US" sz="2800" dirty="0"/>
              <a:t>函数对字符串的操作</a:t>
            </a:r>
            <a:endParaRPr lang="zh-CN" altLang="en-US" sz="2800" dirty="0"/>
          </a:p>
        </p:txBody>
      </p:sp>
      <p:sp>
        <p:nvSpPr>
          <p:cNvPr id="3" name="内容占位符 2"/>
          <p:cNvSpPr>
            <a:spLocks noGrp="1"/>
          </p:cNvSpPr>
          <p:nvPr>
            <p:ph idx="1"/>
          </p:nvPr>
        </p:nvSpPr>
        <p:spPr>
          <a:xfrm>
            <a:off x="623570" y="692785"/>
            <a:ext cx="11252835" cy="5785485"/>
          </a:xfrm>
        </p:spPr>
        <p:txBody>
          <a:bodyPr>
            <a:normAutofit fontScale="85000"/>
          </a:bodyPr>
          <a:lstStyle/>
          <a:p>
            <a:pPr marL="0" indent="0">
              <a:buNone/>
            </a:pPr>
            <a:r>
              <a:rPr lang="zh-CN" altLang="en-US" dirty="0"/>
              <a:t>内置函数</a:t>
            </a:r>
            <a:r>
              <a:rPr lang="en-US" altLang="zh-CN" dirty="0" err="1"/>
              <a:t>len</a:t>
            </a:r>
            <a:r>
              <a:rPr lang="en-US" altLang="zh-CN" dirty="0"/>
              <a:t>()</a:t>
            </a:r>
            <a:r>
              <a:rPr lang="zh-CN" altLang="en-US" dirty="0"/>
              <a:t>、</a:t>
            </a:r>
            <a:r>
              <a:rPr lang="en-US" altLang="zh-CN" dirty="0"/>
              <a:t>max()</a:t>
            </a:r>
            <a:r>
              <a:rPr lang="zh-CN" altLang="en-US" dirty="0"/>
              <a:t>、</a:t>
            </a:r>
            <a:r>
              <a:rPr lang="en-US" altLang="zh-CN" dirty="0"/>
              <a:t>min()</a:t>
            </a:r>
            <a:r>
              <a:rPr lang="zh-CN" altLang="en-US" dirty="0"/>
              <a:t>、</a:t>
            </a:r>
            <a:r>
              <a:rPr lang="en-US" altLang="zh-CN" dirty="0"/>
              <a:t>sorted()</a:t>
            </a:r>
            <a:r>
              <a:rPr lang="zh-CN" altLang="en-US" dirty="0"/>
              <a:t>、</a:t>
            </a:r>
            <a:r>
              <a:rPr lang="en-US" altLang="zh-CN" dirty="0"/>
              <a:t>reversed()</a:t>
            </a:r>
            <a:r>
              <a:rPr lang="zh-CN" altLang="en-US" dirty="0"/>
              <a:t>、</a:t>
            </a:r>
            <a:r>
              <a:rPr lang="en-US" altLang="zh-CN" dirty="0"/>
              <a:t>zip()</a:t>
            </a:r>
            <a:r>
              <a:rPr lang="zh-CN" altLang="en-US" dirty="0"/>
              <a:t>、</a:t>
            </a:r>
            <a:r>
              <a:rPr lang="en-US" altLang="zh-CN" dirty="0"/>
              <a:t>enumerate()</a:t>
            </a:r>
            <a:r>
              <a:rPr lang="zh-CN" altLang="en-US" dirty="0"/>
              <a:t>、</a:t>
            </a:r>
            <a:r>
              <a:rPr lang="en-US" altLang="zh-CN" dirty="0"/>
              <a:t>all()</a:t>
            </a:r>
            <a:r>
              <a:rPr lang="zh-CN" altLang="en-US" dirty="0"/>
              <a:t>、</a:t>
            </a:r>
            <a:r>
              <a:rPr lang="en-US" altLang="zh-CN" dirty="0"/>
              <a:t>any()</a:t>
            </a:r>
            <a:r>
              <a:rPr lang="zh-CN" altLang="en-US" dirty="0"/>
              <a:t>、</a:t>
            </a:r>
            <a:r>
              <a:rPr lang="en-US" altLang="zh-CN" dirty="0" err="1"/>
              <a:t>eval</a:t>
            </a:r>
            <a:r>
              <a:rPr lang="en-US" altLang="zh-CN" dirty="0"/>
              <a:t>()</a:t>
            </a:r>
            <a:r>
              <a:rPr lang="zh-CN" altLang="en-US" dirty="0"/>
              <a:t>，均可以应用于</a:t>
            </a:r>
            <a:r>
              <a:rPr lang="zh-CN" altLang="en-US" dirty="0" smtClean="0"/>
              <a:t>字符串</a:t>
            </a:r>
            <a:endParaRPr lang="zh-CN" altLang="en-US" dirty="0" smtClean="0"/>
          </a:p>
          <a:p>
            <a:pPr marL="0" indent="0">
              <a:buNone/>
            </a:pPr>
            <a:endParaRPr lang="en-US" altLang="zh-CN" dirty="0" smtClean="0"/>
          </a:p>
          <a:p>
            <a:pPr marL="0" indent="0">
              <a:buNone/>
            </a:pPr>
            <a:r>
              <a:rPr lang="en-US" altLang="zh-CN">
                <a:sym typeface="+mn-ea"/>
              </a:rPr>
              <a:t>&gt;&gt;&gt; s1 = "</a:t>
            </a:r>
            <a:r>
              <a:rPr lang="en-US" altLang="zh-CN" dirty="0" err="1">
                <a:sym typeface="+mn-ea"/>
              </a:rPr>
              <a:t>SuZhou</a:t>
            </a:r>
            <a:r>
              <a:rPr lang="en-US" altLang="zh-CN">
                <a:sym typeface="+mn-ea"/>
              </a:rPr>
              <a:t>"</a:t>
            </a:r>
            <a:endParaRPr lang="zh-CN" altLang="zh-CN" dirty="0"/>
          </a:p>
          <a:p>
            <a:pPr marL="0" indent="0">
              <a:buNone/>
            </a:pPr>
            <a:r>
              <a:rPr lang="en-US" altLang="zh-CN">
                <a:sym typeface="+mn-ea"/>
              </a:rPr>
              <a:t>&gt;&gt;&gt; sorted(s1)      		</a:t>
            </a:r>
            <a:r>
              <a:rPr lang="en-US" altLang="zh-CN" smtClean="0">
                <a:sym typeface="+mn-ea"/>
              </a:rPr>
              <a:t>	</a:t>
            </a:r>
            <a:r>
              <a:rPr lang="en-US" altLang="zh-CN">
                <a:solidFill>
                  <a:srgbClr val="FF0000"/>
                </a:solidFill>
                <a:sym typeface="+mn-ea"/>
              </a:rPr>
              <a:t># </a:t>
            </a:r>
            <a:r>
              <a:rPr altLang="zh-CN">
                <a:solidFill>
                  <a:srgbClr val="FF0000"/>
                </a:solidFill>
                <a:sym typeface="+mn-ea"/>
              </a:rPr>
              <a:t>对</a:t>
            </a:r>
            <a:r>
              <a:rPr lang="en-US" altLang="zh-CN">
                <a:solidFill>
                  <a:srgbClr val="FF0000"/>
                </a:solidFill>
                <a:sym typeface="+mn-ea"/>
              </a:rPr>
              <a:t>s1</a:t>
            </a:r>
            <a:r>
              <a:rPr altLang="zh-CN">
                <a:solidFill>
                  <a:srgbClr val="FF0000"/>
                </a:solidFill>
                <a:sym typeface="+mn-ea"/>
              </a:rPr>
              <a:t>中的元素（字符）排序，默认升序</a:t>
            </a:r>
            <a:endParaRPr lang="zh-CN" altLang="zh-CN" dirty="0">
              <a:solidFill>
                <a:srgbClr val="FF0000"/>
              </a:solidFill>
            </a:endParaRPr>
          </a:p>
          <a:p>
            <a:pPr marL="0" indent="0">
              <a:buNone/>
            </a:pPr>
            <a:r>
              <a:rPr lang="en-US" altLang="zh-CN">
                <a:sym typeface="+mn-ea"/>
              </a:rPr>
              <a:t>['S', 'Z', 'h', 'o', 'u', 'u']</a:t>
            </a:r>
            <a:endParaRPr lang="zh-CN" altLang="zh-CN" dirty="0"/>
          </a:p>
          <a:p>
            <a:pPr marL="0" indent="0">
              <a:buNone/>
            </a:pPr>
            <a:r>
              <a:rPr lang="en-US" altLang="zh-CN">
                <a:sym typeface="+mn-ea"/>
              </a:rPr>
              <a:t>&gt;&gt;&gt; list(reversed(s1)) 		</a:t>
            </a:r>
            <a:r>
              <a:rPr lang="en-US" altLang="zh-CN" smtClean="0">
                <a:sym typeface="+mn-ea"/>
              </a:rPr>
              <a:t>     	</a:t>
            </a:r>
            <a:r>
              <a:rPr lang="en-US" altLang="zh-CN">
                <a:solidFill>
                  <a:srgbClr val="FF0000"/>
                </a:solidFill>
                <a:sym typeface="+mn-ea"/>
              </a:rPr>
              <a:t># </a:t>
            </a:r>
            <a:r>
              <a:rPr altLang="zh-CN">
                <a:solidFill>
                  <a:srgbClr val="FF0000"/>
                </a:solidFill>
                <a:sym typeface="+mn-ea"/>
              </a:rPr>
              <a:t>对</a:t>
            </a:r>
            <a:r>
              <a:rPr lang="en-US" altLang="zh-CN">
                <a:solidFill>
                  <a:srgbClr val="FF0000"/>
                </a:solidFill>
                <a:sym typeface="+mn-ea"/>
              </a:rPr>
              <a:t>s1</a:t>
            </a:r>
            <a:r>
              <a:rPr altLang="zh-CN">
                <a:solidFill>
                  <a:srgbClr val="FF0000"/>
                </a:solidFill>
                <a:sym typeface="+mn-ea"/>
              </a:rPr>
              <a:t>中的元素（字符）逆序</a:t>
            </a:r>
            <a:endParaRPr lang="zh-CN" altLang="zh-CN" dirty="0">
              <a:solidFill>
                <a:srgbClr val="FF0000"/>
              </a:solidFill>
            </a:endParaRPr>
          </a:p>
          <a:p>
            <a:pPr marL="0" indent="0">
              <a:buNone/>
            </a:pPr>
            <a:r>
              <a:rPr lang="en-US" altLang="zh-CN">
                <a:sym typeface="+mn-ea"/>
              </a:rPr>
              <a:t>['u', 'o', 'h', 'Z', 'u', 'S']</a:t>
            </a:r>
            <a:endParaRPr lang="zh-CN" altLang="zh-CN" dirty="0"/>
          </a:p>
          <a:p>
            <a:pPr marL="0" indent="0">
              <a:buNone/>
            </a:pPr>
            <a:endParaRPr lang="en-US" altLang="zh-CN" dirty="0" smtClean="0"/>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51384" y="188641"/>
            <a:ext cx="10852150" cy="576064"/>
          </a:xfrm>
        </p:spPr>
        <p:txBody>
          <a:bodyPr/>
          <a:lstStyle/>
          <a:p>
            <a:r>
              <a:rPr lang="en-US" altLang="zh-CN" sz="2800" dirty="0" smtClean="0"/>
              <a:t>8.1.4 </a:t>
            </a:r>
            <a:r>
              <a:rPr lang="zh-CN" altLang="en-US" sz="2800" dirty="0" smtClean="0"/>
              <a:t>内置</a:t>
            </a:r>
            <a:r>
              <a:rPr lang="zh-CN" altLang="en-US" sz="2800" dirty="0"/>
              <a:t>函数对字符串的操作</a:t>
            </a:r>
            <a:endParaRPr lang="zh-CN" altLang="en-US" sz="2800" dirty="0"/>
          </a:p>
        </p:txBody>
      </p:sp>
      <p:sp>
        <p:nvSpPr>
          <p:cNvPr id="3" name="内容占位符 2"/>
          <p:cNvSpPr>
            <a:spLocks noGrp="1"/>
          </p:cNvSpPr>
          <p:nvPr>
            <p:ph idx="1"/>
          </p:nvPr>
        </p:nvSpPr>
        <p:spPr>
          <a:xfrm>
            <a:off x="623570" y="692785"/>
            <a:ext cx="11389995" cy="5940425"/>
          </a:xfrm>
        </p:spPr>
        <p:txBody>
          <a:bodyPr>
            <a:normAutofit fontScale="85000"/>
          </a:bodyPr>
          <a:lstStyle/>
          <a:p>
            <a:pPr marL="0" indent="0">
              <a:buNone/>
            </a:pPr>
            <a:r>
              <a:rPr lang="zh-CN" altLang="en-US" dirty="0"/>
              <a:t>内置函数</a:t>
            </a:r>
            <a:r>
              <a:rPr lang="en-US" altLang="zh-CN" dirty="0" err="1"/>
              <a:t>len</a:t>
            </a:r>
            <a:r>
              <a:rPr lang="en-US" altLang="zh-CN" dirty="0"/>
              <a:t>()</a:t>
            </a:r>
            <a:r>
              <a:rPr lang="zh-CN" altLang="en-US" dirty="0"/>
              <a:t>、</a:t>
            </a:r>
            <a:r>
              <a:rPr lang="en-US" altLang="zh-CN" dirty="0"/>
              <a:t>max()</a:t>
            </a:r>
            <a:r>
              <a:rPr lang="zh-CN" altLang="en-US" dirty="0"/>
              <a:t>、</a:t>
            </a:r>
            <a:r>
              <a:rPr lang="en-US" altLang="zh-CN" dirty="0"/>
              <a:t>min()</a:t>
            </a:r>
            <a:r>
              <a:rPr lang="zh-CN" altLang="en-US" dirty="0"/>
              <a:t>、</a:t>
            </a:r>
            <a:r>
              <a:rPr lang="en-US" altLang="zh-CN" dirty="0"/>
              <a:t>sorted()</a:t>
            </a:r>
            <a:r>
              <a:rPr lang="zh-CN" altLang="en-US" dirty="0"/>
              <a:t>、</a:t>
            </a:r>
            <a:r>
              <a:rPr lang="en-US" altLang="zh-CN" dirty="0"/>
              <a:t>reversed()</a:t>
            </a:r>
            <a:r>
              <a:rPr lang="zh-CN" altLang="en-US" dirty="0"/>
              <a:t>、</a:t>
            </a:r>
            <a:r>
              <a:rPr lang="en-US" altLang="zh-CN" dirty="0"/>
              <a:t>zip()</a:t>
            </a:r>
            <a:r>
              <a:rPr lang="zh-CN" altLang="en-US" dirty="0"/>
              <a:t>、</a:t>
            </a:r>
            <a:r>
              <a:rPr lang="en-US" altLang="zh-CN" dirty="0"/>
              <a:t>enumerate()</a:t>
            </a:r>
            <a:r>
              <a:rPr lang="zh-CN" altLang="en-US" dirty="0"/>
              <a:t>、</a:t>
            </a:r>
            <a:r>
              <a:rPr lang="en-US" altLang="zh-CN" dirty="0"/>
              <a:t>all()</a:t>
            </a:r>
            <a:r>
              <a:rPr lang="zh-CN" altLang="en-US" dirty="0"/>
              <a:t>、</a:t>
            </a:r>
            <a:r>
              <a:rPr lang="en-US" altLang="zh-CN" dirty="0"/>
              <a:t>any()</a:t>
            </a:r>
            <a:r>
              <a:rPr lang="zh-CN" altLang="en-US" dirty="0"/>
              <a:t>、</a:t>
            </a:r>
            <a:r>
              <a:rPr lang="en-US" altLang="zh-CN" dirty="0" err="1"/>
              <a:t>eval</a:t>
            </a:r>
            <a:r>
              <a:rPr lang="en-US" altLang="zh-CN" dirty="0"/>
              <a:t>()</a:t>
            </a:r>
            <a:r>
              <a:rPr lang="zh-CN" altLang="en-US" dirty="0"/>
              <a:t>，均可以应用于</a:t>
            </a:r>
            <a:r>
              <a:rPr lang="zh-CN" altLang="en-US" dirty="0" smtClean="0"/>
              <a:t>字符串</a:t>
            </a:r>
            <a:endParaRPr lang="zh-CN" altLang="en-US" dirty="0" smtClean="0"/>
          </a:p>
          <a:p>
            <a:pPr marL="0" indent="0">
              <a:buNone/>
            </a:pPr>
            <a:endParaRPr lang="en-US" altLang="zh-CN" dirty="0" smtClean="0"/>
          </a:p>
          <a:p>
            <a:pPr marL="0" indent="0">
              <a:buNone/>
            </a:pPr>
            <a:r>
              <a:rPr lang="en-US" altLang="zh-CN">
                <a:sym typeface="+mn-ea"/>
              </a:rPr>
              <a:t>&gt;&gt;&gt; s1 = "</a:t>
            </a:r>
            <a:r>
              <a:rPr lang="en-US" altLang="zh-CN" dirty="0" err="1">
                <a:sym typeface="+mn-ea"/>
              </a:rPr>
              <a:t>SuZhou</a:t>
            </a:r>
            <a:r>
              <a:rPr lang="en-US" altLang="zh-CN">
                <a:sym typeface="+mn-ea"/>
              </a:rPr>
              <a:t>"</a:t>
            </a:r>
            <a:endParaRPr lang="zh-CN" altLang="zh-CN" dirty="0"/>
          </a:p>
          <a:p>
            <a:pPr marL="0" indent="0">
              <a:buNone/>
            </a:pPr>
            <a:r>
              <a:rPr lang="en-US" altLang="zh-CN">
                <a:sym typeface="+mn-ea"/>
              </a:rPr>
              <a:t>&gt;&gt;&gt; list(zip(s1, "China"))		</a:t>
            </a:r>
            <a:r>
              <a:rPr lang="en-US" altLang="zh-CN">
                <a:solidFill>
                  <a:srgbClr val="FF0000"/>
                </a:solidFill>
                <a:sym typeface="+mn-ea"/>
              </a:rPr>
              <a:t># </a:t>
            </a:r>
            <a:r>
              <a:rPr altLang="zh-CN">
                <a:solidFill>
                  <a:srgbClr val="FF0000"/>
                </a:solidFill>
                <a:sym typeface="+mn-ea"/>
              </a:rPr>
              <a:t>使用</a:t>
            </a:r>
            <a:r>
              <a:rPr lang="en-US" altLang="zh-CN">
                <a:solidFill>
                  <a:srgbClr val="FF0000"/>
                </a:solidFill>
                <a:sym typeface="+mn-ea"/>
              </a:rPr>
              <a:t>list()</a:t>
            </a:r>
            <a:r>
              <a:rPr altLang="zh-CN">
                <a:solidFill>
                  <a:srgbClr val="FF0000"/>
                </a:solidFill>
                <a:sym typeface="+mn-ea"/>
              </a:rPr>
              <a:t>方法将</a:t>
            </a:r>
            <a:r>
              <a:rPr lang="en-US" altLang="zh-CN">
                <a:solidFill>
                  <a:srgbClr val="FF0000"/>
                </a:solidFill>
                <a:sym typeface="+mn-ea"/>
              </a:rPr>
              <a:t>zip</a:t>
            </a:r>
            <a:r>
              <a:rPr altLang="zh-CN">
                <a:solidFill>
                  <a:srgbClr val="FF0000"/>
                </a:solidFill>
                <a:sym typeface="+mn-ea"/>
              </a:rPr>
              <a:t>对象转换为列表</a:t>
            </a:r>
            <a:endParaRPr lang="zh-CN" altLang="zh-CN" dirty="0">
              <a:solidFill>
                <a:srgbClr val="FF0000"/>
              </a:solidFill>
            </a:endParaRPr>
          </a:p>
          <a:p>
            <a:pPr marL="0" indent="0">
              <a:buNone/>
            </a:pPr>
            <a:r>
              <a:rPr lang="en-US" altLang="zh-CN">
                <a:sym typeface="+mn-ea"/>
              </a:rPr>
              <a:t>[('S', 'C'), ('u', 'h'), ('Z', '</a:t>
            </a:r>
            <a:r>
              <a:rPr lang="en-US" altLang="zh-CN" dirty="0" err="1">
                <a:sym typeface="+mn-ea"/>
              </a:rPr>
              <a:t>i</a:t>
            </a:r>
            <a:r>
              <a:rPr lang="en-US" altLang="zh-CN">
                <a:sym typeface="+mn-ea"/>
              </a:rPr>
              <a:t>'), ('h', 'n'), ('o', 'a')]</a:t>
            </a:r>
            <a:endParaRPr lang="zh-CN" altLang="zh-CN" dirty="0"/>
          </a:p>
          <a:p>
            <a:pPr marL="0" indent="0">
              <a:buNone/>
            </a:pPr>
            <a:r>
              <a:rPr lang="en-US" altLang="zh-CN">
                <a:sym typeface="+mn-ea"/>
              </a:rPr>
              <a:t>&gt;&gt;&gt; list(enumerate(s1))		</a:t>
            </a:r>
            <a:r>
              <a:rPr lang="en-US" altLang="zh-CN">
                <a:solidFill>
                  <a:srgbClr val="FF0000"/>
                </a:solidFill>
                <a:sym typeface="+mn-ea"/>
              </a:rPr>
              <a:t># </a:t>
            </a:r>
            <a:r>
              <a:rPr altLang="zh-CN">
                <a:solidFill>
                  <a:srgbClr val="FF0000"/>
                </a:solidFill>
                <a:sym typeface="+mn-ea"/>
              </a:rPr>
              <a:t>使用</a:t>
            </a:r>
            <a:r>
              <a:rPr lang="en-US" altLang="zh-CN">
                <a:solidFill>
                  <a:srgbClr val="FF0000"/>
                </a:solidFill>
                <a:sym typeface="+mn-ea"/>
              </a:rPr>
              <a:t>list()</a:t>
            </a:r>
            <a:r>
              <a:rPr altLang="zh-CN">
                <a:solidFill>
                  <a:srgbClr val="FF0000"/>
                </a:solidFill>
                <a:sym typeface="+mn-ea"/>
              </a:rPr>
              <a:t>方法将</a:t>
            </a:r>
            <a:r>
              <a:rPr lang="en-US" altLang="zh-CN">
                <a:solidFill>
                  <a:srgbClr val="FF0000"/>
                </a:solidFill>
                <a:sym typeface="+mn-ea"/>
              </a:rPr>
              <a:t>enumerate</a:t>
            </a:r>
            <a:r>
              <a:rPr altLang="zh-CN">
                <a:solidFill>
                  <a:srgbClr val="FF0000"/>
                </a:solidFill>
                <a:sym typeface="+mn-ea"/>
              </a:rPr>
              <a:t>对象转换为列表</a:t>
            </a:r>
            <a:endParaRPr lang="zh-CN" altLang="zh-CN" dirty="0">
              <a:solidFill>
                <a:srgbClr val="FF0000"/>
              </a:solidFill>
            </a:endParaRPr>
          </a:p>
          <a:p>
            <a:pPr marL="0" indent="0">
              <a:buNone/>
            </a:pPr>
            <a:r>
              <a:rPr lang="en-US" altLang="zh-CN">
                <a:sym typeface="+mn-ea"/>
              </a:rPr>
              <a:t>[(0, 'S'), (1, 'u'), (2, 'Z'), (3, 'h'), (4, 'o'), (5, 'u')]</a:t>
            </a:r>
            <a:endParaRPr lang="zh-CN" altLang="zh-CN" dirty="0"/>
          </a:p>
          <a:p>
            <a:pPr marL="0" indent="0">
              <a:buNone/>
            </a:pPr>
            <a:endParaRPr lang="en-US" altLang="zh-CN" dirty="0" smtClean="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标题 1"/>
          <p:cNvSpPr>
            <a:spLocks noGrp="1"/>
          </p:cNvSpPr>
          <p:nvPr>
            <p:ph type="title"/>
          </p:nvPr>
        </p:nvSpPr>
        <p:spPr/>
        <p:txBody>
          <a:bodyPr vert="horz" wrap="square" lIns="91440" tIns="45720" rIns="91440" bIns="45720" anchor="ctr">
            <a:normAutofit/>
          </a:bodyPr>
          <a:lstStyle/>
          <a:p>
            <a:pPr algn="ctr">
              <a:buNone/>
            </a:pPr>
            <a:r>
              <a:rPr lang="zh-CN" altLang="en-US" sz="4000" dirty="0"/>
              <a:t>目录</a:t>
            </a:r>
            <a:endParaRPr lang="zh-CN" altLang="en-US" sz="4000" dirty="0"/>
          </a:p>
        </p:txBody>
      </p:sp>
      <p:sp>
        <p:nvSpPr>
          <p:cNvPr id="13315" name="内容占位符 2"/>
          <p:cNvSpPr>
            <a:spLocks noGrp="1"/>
          </p:cNvSpPr>
          <p:nvPr>
            <p:ph idx="1"/>
          </p:nvPr>
        </p:nvSpPr>
        <p:spPr/>
        <p:txBody>
          <a:bodyPr vert="horz" wrap="square" lIns="91440" tIns="45720" rIns="91440" bIns="45720" anchor="t"/>
          <a:lstStyle/>
          <a:p>
            <a:r>
              <a:rPr lang="en-US" altLang="zh-CN" sz="3200" dirty="0"/>
              <a:t>8.1 </a:t>
            </a:r>
            <a:r>
              <a:rPr sz="3200" dirty="0">
                <a:hlinkClick r:id="rId1" action="ppaction://hlinksldjump"/>
              </a:rPr>
              <a:t>字符串</a:t>
            </a:r>
            <a:endParaRPr lang="zh-CN" altLang="en-US" sz="3200" dirty="0"/>
          </a:p>
          <a:p>
            <a:r>
              <a:rPr lang="en-US" altLang="zh-CN" sz="3200" dirty="0"/>
              <a:t>8.2 </a:t>
            </a:r>
            <a:r>
              <a:rPr sz="3200" dirty="0">
                <a:hlinkClick r:id="rId2" action="ppaction://hlinksldjump"/>
              </a:rPr>
              <a:t>正则表达式</a:t>
            </a:r>
            <a:endParaRPr lang="zh-CN" altLang="en-US" sz="3200" dirty="0"/>
          </a:p>
          <a:p>
            <a:r>
              <a:rPr lang="en-US" altLang="zh-CN" sz="3200" dirty="0"/>
              <a:t>8.3 </a:t>
            </a:r>
            <a:r>
              <a:rPr sz="3200" dirty="0">
                <a:hlinkClick r:id="rId2" action="ppaction://hlinksldjump"/>
              </a:rPr>
              <a:t>应用举例</a:t>
            </a:r>
            <a:endParaRPr lang="zh-CN" altLang="en-US" sz="3200" dirty="0"/>
          </a:p>
          <a:p>
            <a:endParaRPr lang="en-US" altLang="zh-CN" sz="3200" dirty="0"/>
          </a:p>
        </p:txBody>
      </p:sp>
    </p:spTree>
    <p:custDataLst>
      <p:tags r:id="rId3"/>
    </p:custDataLst>
  </p:cSld>
  <p:clrMapOvr>
    <a:masterClrMapping/>
  </p:clrMapOvr>
  <p:transition advClick="0" advTm="0"/>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51384" y="188641"/>
            <a:ext cx="10852150" cy="576064"/>
          </a:xfrm>
        </p:spPr>
        <p:txBody>
          <a:bodyPr/>
          <a:lstStyle/>
          <a:p>
            <a:r>
              <a:rPr lang="en-US" altLang="zh-CN" sz="2800" dirty="0" smtClean="0"/>
              <a:t>8.1.4 </a:t>
            </a:r>
            <a:r>
              <a:rPr lang="zh-CN" altLang="en-US" sz="2800" dirty="0" smtClean="0"/>
              <a:t>内置</a:t>
            </a:r>
            <a:r>
              <a:rPr lang="zh-CN" altLang="en-US" sz="2800" dirty="0"/>
              <a:t>函数对字符串的操作</a:t>
            </a:r>
            <a:endParaRPr lang="zh-CN" altLang="en-US" sz="2800" dirty="0"/>
          </a:p>
        </p:txBody>
      </p:sp>
      <p:sp>
        <p:nvSpPr>
          <p:cNvPr id="3" name="内容占位符 2"/>
          <p:cNvSpPr>
            <a:spLocks noGrp="1"/>
          </p:cNvSpPr>
          <p:nvPr>
            <p:ph idx="1"/>
          </p:nvPr>
        </p:nvSpPr>
        <p:spPr>
          <a:xfrm>
            <a:off x="623570" y="692785"/>
            <a:ext cx="11380470" cy="5384800"/>
          </a:xfrm>
        </p:spPr>
        <p:txBody>
          <a:bodyPr>
            <a:normAutofit fontScale="85000"/>
          </a:bodyPr>
          <a:lstStyle/>
          <a:p>
            <a:pPr marL="0" indent="0">
              <a:buNone/>
            </a:pPr>
            <a:r>
              <a:rPr lang="zh-CN" altLang="en-US" dirty="0"/>
              <a:t>内置函数</a:t>
            </a:r>
            <a:r>
              <a:rPr lang="en-US" altLang="zh-CN" dirty="0" err="1"/>
              <a:t>len</a:t>
            </a:r>
            <a:r>
              <a:rPr lang="en-US" altLang="zh-CN" dirty="0"/>
              <a:t>()</a:t>
            </a:r>
            <a:r>
              <a:rPr lang="zh-CN" altLang="en-US" dirty="0"/>
              <a:t>、</a:t>
            </a:r>
            <a:r>
              <a:rPr lang="en-US" altLang="zh-CN" dirty="0"/>
              <a:t>max()</a:t>
            </a:r>
            <a:r>
              <a:rPr lang="zh-CN" altLang="en-US" dirty="0"/>
              <a:t>、</a:t>
            </a:r>
            <a:r>
              <a:rPr lang="en-US" altLang="zh-CN" dirty="0"/>
              <a:t>min()</a:t>
            </a:r>
            <a:r>
              <a:rPr lang="zh-CN" altLang="en-US" dirty="0"/>
              <a:t>、</a:t>
            </a:r>
            <a:r>
              <a:rPr lang="en-US" altLang="zh-CN" dirty="0"/>
              <a:t>sorted()</a:t>
            </a:r>
            <a:r>
              <a:rPr lang="zh-CN" altLang="en-US" dirty="0"/>
              <a:t>、</a:t>
            </a:r>
            <a:r>
              <a:rPr lang="en-US" altLang="zh-CN" dirty="0"/>
              <a:t>reversed()</a:t>
            </a:r>
            <a:r>
              <a:rPr lang="zh-CN" altLang="en-US" dirty="0"/>
              <a:t>、</a:t>
            </a:r>
            <a:r>
              <a:rPr lang="en-US" altLang="zh-CN" dirty="0"/>
              <a:t>zip()</a:t>
            </a:r>
            <a:r>
              <a:rPr lang="zh-CN" altLang="en-US" dirty="0"/>
              <a:t>、</a:t>
            </a:r>
            <a:r>
              <a:rPr lang="en-US" altLang="zh-CN" dirty="0"/>
              <a:t>enumerate()</a:t>
            </a:r>
            <a:r>
              <a:rPr lang="zh-CN" altLang="en-US" dirty="0"/>
              <a:t>、</a:t>
            </a:r>
            <a:r>
              <a:rPr lang="en-US" altLang="zh-CN" dirty="0"/>
              <a:t>all()</a:t>
            </a:r>
            <a:r>
              <a:rPr lang="zh-CN" altLang="en-US" dirty="0"/>
              <a:t>、</a:t>
            </a:r>
            <a:r>
              <a:rPr lang="en-US" altLang="zh-CN" dirty="0"/>
              <a:t>any()</a:t>
            </a:r>
            <a:r>
              <a:rPr lang="zh-CN" altLang="en-US" dirty="0"/>
              <a:t>、</a:t>
            </a:r>
            <a:r>
              <a:rPr lang="en-US" altLang="zh-CN" dirty="0" err="1"/>
              <a:t>eval</a:t>
            </a:r>
            <a:r>
              <a:rPr lang="en-US" altLang="zh-CN" dirty="0"/>
              <a:t>()</a:t>
            </a:r>
            <a:r>
              <a:rPr lang="zh-CN" altLang="en-US" dirty="0"/>
              <a:t>，均可以应用于</a:t>
            </a:r>
            <a:r>
              <a:rPr lang="zh-CN" altLang="en-US" dirty="0" smtClean="0"/>
              <a:t>字符串</a:t>
            </a:r>
            <a:endParaRPr lang="zh-CN" altLang="en-US" dirty="0" smtClean="0"/>
          </a:p>
          <a:p>
            <a:pPr marL="0" indent="0">
              <a:buNone/>
            </a:pPr>
            <a:endParaRPr lang="en-US" altLang="zh-CN" dirty="0" smtClean="0"/>
          </a:p>
          <a:p>
            <a:pPr marL="0" indent="0">
              <a:buNone/>
            </a:pPr>
            <a:r>
              <a:rPr lang="en-US" altLang="zh-CN">
                <a:sym typeface="+mn-ea"/>
              </a:rPr>
              <a:t>&gt;&gt;&gt; s1 = "</a:t>
            </a:r>
            <a:r>
              <a:rPr lang="en-US" altLang="zh-CN" dirty="0" err="1">
                <a:sym typeface="+mn-ea"/>
              </a:rPr>
              <a:t>SuZhou</a:t>
            </a:r>
            <a:r>
              <a:rPr lang="en-US" altLang="zh-CN">
                <a:sym typeface="+mn-ea"/>
              </a:rPr>
              <a:t>"</a:t>
            </a:r>
            <a:endParaRPr lang="zh-CN" altLang="zh-CN" dirty="0"/>
          </a:p>
          <a:p>
            <a:pPr marL="0" indent="0">
              <a:buNone/>
            </a:pPr>
            <a:r>
              <a:rPr lang="en-US" altLang="zh-CN">
                <a:sym typeface="+mn-ea"/>
              </a:rPr>
              <a:t>&gt;&gt;&gt; all(s1)			</a:t>
            </a:r>
            <a:r>
              <a:rPr lang="en-US" altLang="zh-CN">
                <a:solidFill>
                  <a:srgbClr val="FF0000"/>
                </a:solidFill>
                <a:sym typeface="+mn-ea"/>
              </a:rPr>
              <a:t># </a:t>
            </a:r>
            <a:r>
              <a:rPr altLang="zh-CN">
                <a:solidFill>
                  <a:srgbClr val="FF0000"/>
                </a:solidFill>
                <a:sym typeface="+mn-ea"/>
              </a:rPr>
              <a:t>判断</a:t>
            </a:r>
            <a:r>
              <a:rPr lang="en-US" altLang="zh-CN">
                <a:solidFill>
                  <a:srgbClr val="FF0000"/>
                </a:solidFill>
                <a:sym typeface="+mn-ea"/>
              </a:rPr>
              <a:t>s1</a:t>
            </a:r>
            <a:r>
              <a:rPr altLang="zh-CN">
                <a:solidFill>
                  <a:srgbClr val="FF0000"/>
                </a:solidFill>
                <a:sym typeface="+mn-ea"/>
              </a:rPr>
              <a:t>中所有元素（字符）是否都为</a:t>
            </a:r>
            <a:r>
              <a:rPr lang="en-US" altLang="zh-CN">
                <a:solidFill>
                  <a:srgbClr val="FF0000"/>
                </a:solidFill>
                <a:sym typeface="+mn-ea"/>
              </a:rPr>
              <a:t>True</a:t>
            </a:r>
            <a:endParaRPr lang="zh-CN" altLang="zh-CN" dirty="0">
              <a:solidFill>
                <a:srgbClr val="FF0000"/>
              </a:solidFill>
            </a:endParaRPr>
          </a:p>
          <a:p>
            <a:pPr marL="0" indent="0">
              <a:buNone/>
            </a:pPr>
            <a:r>
              <a:rPr lang="en-US" altLang="zh-CN">
                <a:sym typeface="+mn-ea"/>
              </a:rPr>
              <a:t>True</a:t>
            </a:r>
            <a:endParaRPr lang="zh-CN" altLang="zh-CN" dirty="0"/>
          </a:p>
          <a:p>
            <a:pPr marL="0" indent="0">
              <a:buNone/>
            </a:pPr>
            <a:r>
              <a:rPr lang="en-US" altLang="zh-CN">
                <a:sym typeface="+mn-ea"/>
              </a:rPr>
              <a:t>&gt;&gt;&gt; any(s1)		</a:t>
            </a:r>
            <a:r>
              <a:rPr lang="en-US" altLang="zh-CN">
                <a:solidFill>
                  <a:srgbClr val="FF0000"/>
                </a:solidFill>
                <a:sym typeface="+mn-ea"/>
              </a:rPr>
              <a:t># </a:t>
            </a:r>
            <a:r>
              <a:rPr altLang="zh-CN">
                <a:solidFill>
                  <a:srgbClr val="FF0000"/>
                </a:solidFill>
                <a:sym typeface="+mn-ea"/>
              </a:rPr>
              <a:t>判断</a:t>
            </a:r>
            <a:r>
              <a:rPr lang="en-US" altLang="zh-CN">
                <a:solidFill>
                  <a:srgbClr val="FF0000"/>
                </a:solidFill>
                <a:sym typeface="+mn-ea"/>
              </a:rPr>
              <a:t>s1</a:t>
            </a:r>
            <a:r>
              <a:rPr altLang="zh-CN">
                <a:solidFill>
                  <a:srgbClr val="FF0000"/>
                </a:solidFill>
                <a:sym typeface="+mn-ea"/>
              </a:rPr>
              <a:t>中是否有元素（字符）为</a:t>
            </a:r>
            <a:r>
              <a:rPr lang="en-US" altLang="zh-CN">
                <a:solidFill>
                  <a:srgbClr val="FF0000"/>
                </a:solidFill>
                <a:sym typeface="+mn-ea"/>
              </a:rPr>
              <a:t>True</a:t>
            </a:r>
            <a:endParaRPr lang="zh-CN" altLang="zh-CN" dirty="0">
              <a:solidFill>
                <a:srgbClr val="FF0000"/>
              </a:solidFill>
            </a:endParaRPr>
          </a:p>
          <a:p>
            <a:pPr marL="0" indent="0">
              <a:buNone/>
            </a:pPr>
            <a:r>
              <a:rPr lang="en-US" altLang="zh-CN">
                <a:sym typeface="+mn-ea"/>
              </a:rPr>
              <a:t>True</a:t>
            </a:r>
            <a:endParaRPr lang="zh-CN" altLang="zh-CN" dirty="0"/>
          </a:p>
          <a:p>
            <a:pPr marL="0" indent="0">
              <a:buNone/>
            </a:pPr>
            <a:endParaRPr lang="en-US" altLang="zh-CN" dirty="0" smtClean="0"/>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39470" y="260350"/>
            <a:ext cx="11093450" cy="5976620"/>
          </a:xfrm>
        </p:spPr>
        <p:txBody>
          <a:bodyPr>
            <a:noAutofit/>
          </a:bodyPr>
          <a:lstStyle/>
          <a:p>
            <a:pPr marL="0" indent="0">
              <a:buNone/>
            </a:pPr>
            <a:r>
              <a:rPr lang="zh-CN" altLang="zh-CN" dirty="0"/>
              <a:t>内置函数</a:t>
            </a:r>
            <a:r>
              <a:rPr lang="en-US" altLang="zh-CN" dirty="0" err="1"/>
              <a:t>eval</a:t>
            </a:r>
            <a:r>
              <a:rPr lang="en-US" altLang="zh-CN" dirty="0"/>
              <a:t>()</a:t>
            </a:r>
            <a:r>
              <a:rPr lang="zh-CN" altLang="zh-CN" dirty="0"/>
              <a:t>用来把字符串转换为表达式并进行求值运算。</a:t>
            </a:r>
            <a:endParaRPr lang="zh-CN" altLang="zh-CN" dirty="0"/>
          </a:p>
          <a:p>
            <a:pPr marL="0" indent="0">
              <a:buNone/>
            </a:pPr>
            <a:endParaRPr lang="en-US" altLang="zh-CN" dirty="0" smtClean="0"/>
          </a:p>
          <a:p>
            <a:pPr marL="0" indent="0">
              <a:buNone/>
            </a:pPr>
            <a:r>
              <a:rPr lang="en-US" altLang="zh-CN">
                <a:sym typeface="+mn-ea"/>
              </a:rPr>
              <a:t>&gt;&gt;&gt; s1 = "3+4"</a:t>
            </a:r>
            <a:endParaRPr lang="zh-CN" altLang="zh-CN" dirty="0"/>
          </a:p>
          <a:p>
            <a:pPr marL="0" indent="0">
              <a:buNone/>
            </a:pPr>
            <a:r>
              <a:rPr lang="en-US" altLang="zh-CN">
                <a:sym typeface="+mn-ea"/>
              </a:rPr>
              <a:t>&gt;&gt;&gt; </a:t>
            </a:r>
            <a:r>
              <a:rPr lang="en-US" altLang="zh-CN" dirty="0" err="1">
                <a:sym typeface="+mn-ea"/>
              </a:rPr>
              <a:t>eval</a:t>
            </a:r>
            <a:r>
              <a:rPr lang="en-US" altLang="zh-CN">
                <a:sym typeface="+mn-ea"/>
              </a:rPr>
              <a:t>(s1)      </a:t>
            </a:r>
            <a:r>
              <a:rPr lang="en-US" altLang="zh-CN" smtClean="0">
                <a:sym typeface="+mn-ea"/>
              </a:rPr>
              <a:t>	</a:t>
            </a:r>
            <a:r>
              <a:rPr lang="en-US" altLang="zh-CN" smtClean="0">
                <a:solidFill>
                  <a:srgbClr val="FF0000"/>
                </a:solidFill>
                <a:sym typeface="+mn-ea"/>
              </a:rPr>
              <a:t># </a:t>
            </a:r>
            <a:r>
              <a:rPr altLang="zh-CN">
                <a:solidFill>
                  <a:srgbClr val="FF0000"/>
                </a:solidFill>
                <a:sym typeface="+mn-ea"/>
              </a:rPr>
              <a:t>将</a:t>
            </a:r>
            <a:r>
              <a:rPr lang="en-US" altLang="zh-CN">
                <a:solidFill>
                  <a:srgbClr val="FF0000"/>
                </a:solidFill>
                <a:sym typeface="+mn-ea"/>
              </a:rPr>
              <a:t>s1</a:t>
            </a:r>
            <a:r>
              <a:rPr altLang="zh-CN">
                <a:solidFill>
                  <a:srgbClr val="FF0000"/>
                </a:solidFill>
                <a:sym typeface="+mn-ea"/>
              </a:rPr>
              <a:t>转换为表达式</a:t>
            </a:r>
            <a:r>
              <a:rPr lang="en-US" altLang="zh-CN">
                <a:solidFill>
                  <a:srgbClr val="FF0000"/>
                </a:solidFill>
                <a:sym typeface="+mn-ea"/>
              </a:rPr>
              <a:t>3+4</a:t>
            </a:r>
            <a:r>
              <a:rPr altLang="zh-CN">
                <a:solidFill>
                  <a:srgbClr val="FF0000"/>
                </a:solidFill>
                <a:sym typeface="+mn-ea"/>
              </a:rPr>
              <a:t>，并求出值</a:t>
            </a:r>
            <a:endParaRPr lang="zh-CN" altLang="zh-CN" dirty="0">
              <a:solidFill>
                <a:srgbClr val="FF0000"/>
              </a:solidFill>
            </a:endParaRPr>
          </a:p>
          <a:p>
            <a:pPr marL="0" indent="0">
              <a:buNone/>
            </a:pPr>
            <a:r>
              <a:rPr lang="en-US" altLang="zh-CN">
                <a:solidFill>
                  <a:schemeClr val="tx1"/>
                </a:solidFill>
                <a:sym typeface="+mn-ea"/>
              </a:rPr>
              <a:t>7</a:t>
            </a:r>
            <a:endParaRPr lang="zh-CN" altLang="zh-CN" dirty="0">
              <a:solidFill>
                <a:schemeClr val="tx1"/>
              </a:solidFill>
            </a:endParaRPr>
          </a:p>
          <a:p>
            <a:pPr marL="0" indent="0">
              <a:buNone/>
            </a:pPr>
            <a:r>
              <a:rPr lang="en-US" altLang="zh-CN">
                <a:sym typeface="+mn-ea"/>
              </a:rPr>
              <a:t>&gt;&gt;&gt; x = 10</a:t>
            </a:r>
            <a:endParaRPr lang="zh-CN" altLang="zh-CN" dirty="0"/>
          </a:p>
          <a:p>
            <a:pPr marL="0" indent="0">
              <a:buNone/>
            </a:pPr>
            <a:r>
              <a:rPr lang="en-US" altLang="zh-CN">
                <a:sym typeface="+mn-ea"/>
              </a:rPr>
              <a:t>&gt;&gt;&gt; y = 20</a:t>
            </a:r>
            <a:endParaRPr lang="zh-CN" altLang="zh-CN" dirty="0"/>
          </a:p>
          <a:p>
            <a:pPr marL="0" indent="0">
              <a:buNone/>
            </a:pPr>
            <a:r>
              <a:rPr lang="en-US" altLang="zh-CN">
                <a:sym typeface="+mn-ea"/>
              </a:rPr>
              <a:t>&gt;&gt;&gt; </a:t>
            </a:r>
            <a:r>
              <a:rPr lang="en-US" altLang="zh-CN" dirty="0" err="1">
                <a:sym typeface="+mn-ea"/>
              </a:rPr>
              <a:t>eval</a:t>
            </a:r>
            <a:r>
              <a:rPr lang="en-US" altLang="zh-CN">
                <a:sym typeface="+mn-ea"/>
              </a:rPr>
              <a:t>("x*y")	</a:t>
            </a:r>
            <a:r>
              <a:rPr lang="en-US" altLang="zh-CN">
                <a:solidFill>
                  <a:srgbClr val="FF0000"/>
                </a:solidFill>
                <a:sym typeface="+mn-ea"/>
              </a:rPr>
              <a:t># </a:t>
            </a:r>
            <a:r>
              <a:rPr altLang="zh-CN">
                <a:solidFill>
                  <a:srgbClr val="FF0000"/>
                </a:solidFill>
                <a:sym typeface="+mn-ea"/>
              </a:rPr>
              <a:t>将</a:t>
            </a:r>
            <a:r>
              <a:rPr lang="en-US" altLang="zh-CN">
                <a:solidFill>
                  <a:srgbClr val="FF0000"/>
                </a:solidFill>
                <a:sym typeface="+mn-ea"/>
              </a:rPr>
              <a:t>s1</a:t>
            </a:r>
            <a:r>
              <a:rPr altLang="zh-CN">
                <a:solidFill>
                  <a:srgbClr val="FF0000"/>
                </a:solidFill>
                <a:sym typeface="+mn-ea"/>
              </a:rPr>
              <a:t>转换为表达式</a:t>
            </a:r>
            <a:r>
              <a:rPr lang="en-US" altLang="zh-CN">
                <a:solidFill>
                  <a:srgbClr val="FF0000"/>
                </a:solidFill>
                <a:sym typeface="+mn-ea"/>
              </a:rPr>
              <a:t>x*y</a:t>
            </a:r>
            <a:r>
              <a:rPr altLang="zh-CN">
                <a:solidFill>
                  <a:srgbClr val="FF0000"/>
                </a:solidFill>
                <a:sym typeface="+mn-ea"/>
              </a:rPr>
              <a:t>，并求出值</a:t>
            </a:r>
            <a:endParaRPr lang="zh-CN" altLang="zh-CN" dirty="0">
              <a:solidFill>
                <a:srgbClr val="FF0000"/>
              </a:solidFill>
            </a:endParaRPr>
          </a:p>
          <a:p>
            <a:pPr marL="0" indent="0">
              <a:buNone/>
            </a:pPr>
            <a:r>
              <a:rPr lang="en-US" altLang="zh-CN">
                <a:sym typeface="+mn-ea"/>
              </a:rPr>
              <a:t>200</a:t>
            </a:r>
            <a:endParaRPr lang="zh-CN" altLang="zh-CN" dirty="0"/>
          </a:p>
          <a:p>
            <a:pPr marL="0" indent="0">
              <a:buNone/>
            </a:pPr>
            <a:endParaRPr lang="zh-CN" altLang="zh-CN" dirty="0" smtClean="0"/>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39470" y="60325"/>
            <a:ext cx="10224135" cy="6731000"/>
          </a:xfrm>
        </p:spPr>
        <p:txBody>
          <a:bodyPr>
            <a:normAutofit/>
          </a:bodyPr>
          <a:lstStyle/>
          <a:p>
            <a:pPr marL="0" indent="0">
              <a:buNone/>
            </a:pPr>
            <a:r>
              <a:rPr altLang="zh-CN" sz="2400">
                <a:sym typeface="+mn-ea"/>
              </a:rPr>
              <a:t>使用</a:t>
            </a:r>
            <a:r>
              <a:rPr lang="en-US" altLang="zh-CN" sz="2400" dirty="0" err="1">
                <a:sym typeface="+mn-ea"/>
              </a:rPr>
              <a:t>eval</a:t>
            </a:r>
            <a:r>
              <a:rPr lang="en-US" altLang="zh-CN" sz="2400">
                <a:sym typeface="+mn-ea"/>
              </a:rPr>
              <a:t>()</a:t>
            </a:r>
            <a:r>
              <a:rPr altLang="zh-CN" sz="2400">
                <a:sym typeface="+mn-ea"/>
              </a:rPr>
              <a:t>函数就可解决包括整数、实数以及复数的自动转换</a:t>
            </a:r>
            <a:r>
              <a:rPr sz="2400" smtClean="0">
                <a:sym typeface="+mn-ea"/>
              </a:rPr>
              <a:t>。</a:t>
            </a:r>
            <a:endParaRPr lang="en-US" altLang="zh-CN" sz="2400" dirty="0" smtClean="0"/>
          </a:p>
          <a:p>
            <a:pPr marL="0" indent="0">
              <a:buNone/>
            </a:pPr>
            <a:r>
              <a:rPr lang="en-US" altLang="zh-CN" sz="2400">
                <a:sym typeface="+mn-ea"/>
              </a:rPr>
              <a:t>&gt;&gt;&gt; n = input()</a:t>
            </a:r>
            <a:endParaRPr lang="zh-CN" altLang="zh-CN" sz="2400" dirty="0"/>
          </a:p>
          <a:p>
            <a:pPr marL="0" indent="0">
              <a:buNone/>
            </a:pPr>
            <a:r>
              <a:rPr lang="en-US" altLang="zh-CN" sz="2400">
                <a:sym typeface="+mn-ea"/>
              </a:rPr>
              <a:t>100</a:t>
            </a:r>
            <a:endParaRPr lang="zh-CN" altLang="zh-CN" sz="2400" dirty="0"/>
          </a:p>
          <a:p>
            <a:pPr marL="0" indent="0">
              <a:buNone/>
            </a:pPr>
            <a:r>
              <a:rPr lang="en-US" altLang="zh-CN" sz="2400">
                <a:sym typeface="+mn-ea"/>
              </a:rPr>
              <a:t>&gt;&gt;&gt; n</a:t>
            </a:r>
            <a:endParaRPr lang="zh-CN" altLang="zh-CN" sz="2400" dirty="0"/>
          </a:p>
          <a:p>
            <a:pPr marL="0" indent="0">
              <a:buNone/>
            </a:pPr>
            <a:r>
              <a:rPr lang="en-US" altLang="zh-CN" sz="2400">
                <a:sym typeface="+mn-ea"/>
              </a:rPr>
              <a:t>'100'</a:t>
            </a:r>
            <a:endParaRPr lang="zh-CN" altLang="zh-CN" sz="2400" dirty="0"/>
          </a:p>
          <a:p>
            <a:pPr marL="0" indent="0">
              <a:buNone/>
            </a:pPr>
            <a:r>
              <a:rPr lang="en-US" altLang="zh-CN" sz="2400">
                <a:sym typeface="+mn-ea"/>
              </a:rPr>
              <a:t>&gt;&gt;&gt; </a:t>
            </a:r>
            <a:r>
              <a:rPr lang="en-US" altLang="zh-CN" sz="2400" dirty="0" err="1">
                <a:sym typeface="+mn-ea"/>
              </a:rPr>
              <a:t>eval</a:t>
            </a:r>
            <a:r>
              <a:rPr lang="en-US" altLang="zh-CN" sz="2400">
                <a:sym typeface="+mn-ea"/>
              </a:rPr>
              <a:t>(n)</a:t>
            </a:r>
            <a:endParaRPr lang="zh-CN" altLang="zh-CN" sz="2400" dirty="0"/>
          </a:p>
          <a:p>
            <a:pPr marL="0" indent="0">
              <a:buNone/>
            </a:pPr>
            <a:r>
              <a:rPr lang="en-US" altLang="zh-CN" sz="2400">
                <a:sym typeface="+mn-ea"/>
              </a:rPr>
              <a:t>100</a:t>
            </a:r>
            <a:endParaRPr lang="zh-CN" altLang="zh-CN" sz="2400" dirty="0"/>
          </a:p>
          <a:p>
            <a:pPr marL="0" indent="0">
              <a:buNone/>
            </a:pPr>
            <a:r>
              <a:rPr lang="en-US" altLang="zh-CN" sz="2400">
                <a:sym typeface="+mn-ea"/>
              </a:rPr>
              <a:t>&gt;&gt;&gt; n = </a:t>
            </a:r>
            <a:r>
              <a:rPr lang="en-US" altLang="zh-CN" sz="2400" dirty="0" err="1">
                <a:sym typeface="+mn-ea"/>
              </a:rPr>
              <a:t>eval</a:t>
            </a:r>
            <a:r>
              <a:rPr lang="en-US" altLang="zh-CN" sz="2400">
                <a:sym typeface="+mn-ea"/>
              </a:rPr>
              <a:t>(input())</a:t>
            </a:r>
            <a:endParaRPr lang="zh-CN" altLang="zh-CN" sz="2400" dirty="0"/>
          </a:p>
          <a:p>
            <a:pPr marL="0" indent="0">
              <a:buNone/>
            </a:pPr>
            <a:r>
              <a:rPr lang="en-US" altLang="zh-CN" sz="2400">
                <a:sym typeface="+mn-ea"/>
              </a:rPr>
              <a:t>23.5</a:t>
            </a:r>
            <a:endParaRPr lang="zh-CN" altLang="zh-CN" sz="2400" dirty="0"/>
          </a:p>
          <a:p>
            <a:pPr marL="0" indent="0">
              <a:buNone/>
            </a:pPr>
            <a:r>
              <a:rPr lang="en-US" altLang="zh-CN" sz="2400">
                <a:sym typeface="+mn-ea"/>
              </a:rPr>
              <a:t>&gt;&gt;&gt; n</a:t>
            </a:r>
            <a:endParaRPr lang="zh-CN" altLang="zh-CN" sz="2400" dirty="0"/>
          </a:p>
          <a:p>
            <a:pPr marL="0" indent="0">
              <a:buNone/>
            </a:pPr>
            <a:r>
              <a:rPr lang="en-US" altLang="zh-CN" sz="2400">
                <a:sym typeface="+mn-ea"/>
              </a:rPr>
              <a:t>23.5</a:t>
            </a:r>
            <a:endParaRPr lang="zh-CN" altLang="zh-CN" sz="2400" dirty="0"/>
          </a:p>
          <a:p>
            <a:pPr marL="0" indent="0">
              <a:buNone/>
            </a:pPr>
            <a:endParaRPr lang="zh-CN" altLang="zh-CN" sz="2400" dirty="0" smtClean="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39470" y="260350"/>
            <a:ext cx="11032490" cy="6377305"/>
          </a:xfrm>
        </p:spPr>
        <p:txBody>
          <a:bodyPr>
            <a:noAutofit/>
          </a:bodyPr>
          <a:lstStyle/>
          <a:p>
            <a:pPr marL="0" indent="0">
              <a:buNone/>
            </a:pPr>
            <a:r>
              <a:rPr lang="zh-CN" altLang="en-US" sz="2400" dirty="0"/>
              <a:t>对于输入的列表、元组、字典、集合等其他复杂数据结构</a:t>
            </a:r>
            <a:r>
              <a:rPr lang="zh-CN" altLang="en-US" sz="2400" dirty="0" smtClean="0"/>
              <a:t>，也可以用</a:t>
            </a:r>
            <a:r>
              <a:rPr lang="en-US" altLang="zh-CN" sz="2400" dirty="0" err="1"/>
              <a:t>eval</a:t>
            </a:r>
            <a:r>
              <a:rPr lang="en-US" altLang="zh-CN" sz="2400" dirty="0"/>
              <a:t>()</a:t>
            </a:r>
            <a:r>
              <a:rPr lang="zh-CN" altLang="en-US" sz="2400" dirty="0"/>
              <a:t>函数</a:t>
            </a:r>
            <a:r>
              <a:rPr lang="zh-CN" altLang="en-US" sz="2400" dirty="0" smtClean="0"/>
              <a:t>就自动转换</a:t>
            </a:r>
            <a:endParaRPr lang="zh-CN" altLang="en-US" sz="2400" dirty="0" smtClean="0"/>
          </a:p>
          <a:p>
            <a:pPr marL="0" indent="0">
              <a:buNone/>
            </a:pPr>
            <a:endParaRPr lang="en-US" altLang="zh-CN" sz="2400" dirty="0" smtClean="0"/>
          </a:p>
          <a:p>
            <a:pPr marL="0" indent="0">
              <a:buNone/>
            </a:pPr>
            <a:r>
              <a:rPr lang="en-US" altLang="zh-CN" sz="2400">
                <a:sym typeface="+mn-ea"/>
              </a:rPr>
              <a:t>&gt;&gt;&gt; list1 = input()</a:t>
            </a:r>
            <a:endParaRPr lang="zh-CN" altLang="zh-CN" sz="2400" dirty="0"/>
          </a:p>
          <a:p>
            <a:pPr marL="0" indent="0">
              <a:buNone/>
            </a:pPr>
            <a:r>
              <a:rPr lang="en-US" altLang="zh-CN" sz="2400" u="sng">
                <a:sym typeface="+mn-ea"/>
              </a:rPr>
              <a:t>[1,2,3]</a:t>
            </a:r>
            <a:r>
              <a:rPr altLang="zh-CN" sz="2400" u="sng">
                <a:sym typeface="+mn-ea"/>
              </a:rPr>
              <a:t>↙</a:t>
            </a:r>
            <a:endParaRPr lang="zh-CN" altLang="zh-CN" sz="2400" dirty="0"/>
          </a:p>
          <a:p>
            <a:pPr marL="0" indent="0">
              <a:buNone/>
            </a:pPr>
            <a:r>
              <a:rPr lang="en-US" altLang="zh-CN" sz="2400">
                <a:sym typeface="+mn-ea"/>
              </a:rPr>
              <a:t>&gt;&gt;&gt; list1</a:t>
            </a:r>
            <a:endParaRPr lang="zh-CN" altLang="zh-CN" sz="2400" dirty="0"/>
          </a:p>
          <a:p>
            <a:pPr marL="0" indent="0">
              <a:buNone/>
            </a:pPr>
            <a:r>
              <a:rPr lang="en-US" altLang="zh-CN" sz="2400">
                <a:sym typeface="+mn-ea"/>
              </a:rPr>
              <a:t>'[1,2,3]'</a:t>
            </a:r>
            <a:endParaRPr lang="zh-CN" altLang="zh-CN" sz="2400" dirty="0"/>
          </a:p>
          <a:p>
            <a:pPr marL="0" indent="0">
              <a:buNone/>
            </a:pPr>
            <a:r>
              <a:rPr lang="en-US" altLang="zh-CN" sz="2400">
                <a:sym typeface="+mn-ea"/>
              </a:rPr>
              <a:t>&gt;&gt;&gt; </a:t>
            </a:r>
            <a:r>
              <a:rPr lang="en-US" altLang="zh-CN" sz="2400" dirty="0" err="1">
                <a:sym typeface="+mn-ea"/>
              </a:rPr>
              <a:t>eval</a:t>
            </a:r>
            <a:r>
              <a:rPr lang="en-US" altLang="zh-CN" sz="2400">
                <a:sym typeface="+mn-ea"/>
              </a:rPr>
              <a:t>(list1)         </a:t>
            </a:r>
            <a:endParaRPr lang="en-US" altLang="zh-CN" sz="2400">
              <a:sym typeface="+mn-ea"/>
            </a:endParaRPr>
          </a:p>
          <a:p>
            <a:pPr marL="0" indent="0">
              <a:buNone/>
            </a:pPr>
            <a:r>
              <a:rPr lang="en-US" altLang="zh-CN" sz="2400">
                <a:solidFill>
                  <a:srgbClr val="FF0000"/>
                </a:solidFill>
                <a:sym typeface="+mn-ea"/>
              </a:rPr>
              <a:t># </a:t>
            </a:r>
            <a:r>
              <a:rPr altLang="zh-CN" sz="2400">
                <a:solidFill>
                  <a:srgbClr val="FF0000"/>
                </a:solidFill>
                <a:sym typeface="+mn-ea"/>
              </a:rPr>
              <a:t>使用</a:t>
            </a:r>
            <a:r>
              <a:rPr lang="en-US" altLang="zh-CN" sz="2400" dirty="0" err="1">
                <a:solidFill>
                  <a:srgbClr val="FF0000"/>
                </a:solidFill>
                <a:sym typeface="+mn-ea"/>
              </a:rPr>
              <a:t>eval</a:t>
            </a:r>
            <a:r>
              <a:rPr lang="en-US" altLang="zh-CN" sz="2400">
                <a:solidFill>
                  <a:srgbClr val="FF0000"/>
                </a:solidFill>
                <a:sym typeface="+mn-ea"/>
              </a:rPr>
              <a:t>()</a:t>
            </a:r>
            <a:r>
              <a:rPr altLang="zh-CN" sz="2400">
                <a:solidFill>
                  <a:srgbClr val="FF0000"/>
                </a:solidFill>
                <a:sym typeface="+mn-ea"/>
              </a:rPr>
              <a:t>函数将输入的字符串转换为列表（不能使用</a:t>
            </a:r>
            <a:r>
              <a:rPr lang="en-US" altLang="zh-CN" sz="2400">
                <a:solidFill>
                  <a:srgbClr val="FF0000"/>
                </a:solidFill>
                <a:sym typeface="+mn-ea"/>
              </a:rPr>
              <a:t>list()</a:t>
            </a:r>
            <a:r>
              <a:rPr altLang="zh-CN" sz="2400">
                <a:solidFill>
                  <a:srgbClr val="FF0000"/>
                </a:solidFill>
                <a:sym typeface="+mn-ea"/>
              </a:rPr>
              <a:t>）</a:t>
            </a:r>
            <a:endParaRPr lang="zh-CN" altLang="zh-CN" sz="2400" dirty="0">
              <a:solidFill>
                <a:srgbClr val="FF0000"/>
              </a:solidFill>
            </a:endParaRPr>
          </a:p>
          <a:p>
            <a:pPr marL="0" indent="0">
              <a:buNone/>
            </a:pPr>
            <a:r>
              <a:rPr lang="en-US" altLang="zh-CN" sz="2400">
                <a:sym typeface="+mn-ea"/>
              </a:rPr>
              <a:t>[1, 2, 3]</a:t>
            </a:r>
            <a:endParaRPr lang="zh-CN" altLang="zh-CN" sz="2400" dirty="0"/>
          </a:p>
          <a:p>
            <a:pPr marL="0" indent="0">
              <a:buNone/>
            </a:pPr>
            <a:endParaRPr lang="zh-CN" altLang="zh-CN" sz="2400" dirty="0" smtClean="0"/>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39470" y="260350"/>
            <a:ext cx="11245850" cy="6433820"/>
          </a:xfrm>
        </p:spPr>
        <p:txBody>
          <a:bodyPr>
            <a:noAutofit/>
          </a:bodyPr>
          <a:lstStyle/>
          <a:p>
            <a:pPr marL="0" indent="0">
              <a:buNone/>
            </a:pPr>
            <a:r>
              <a:rPr lang="zh-CN" altLang="en-US" sz="2400" dirty="0"/>
              <a:t>对于输入的列表、元组、字典、集合等其他复杂数据结构</a:t>
            </a:r>
            <a:r>
              <a:rPr lang="zh-CN" altLang="en-US" sz="2400" dirty="0" smtClean="0"/>
              <a:t>，也可以用</a:t>
            </a:r>
            <a:r>
              <a:rPr lang="en-US" altLang="zh-CN" sz="2400" dirty="0" err="1"/>
              <a:t>eval</a:t>
            </a:r>
            <a:r>
              <a:rPr lang="en-US" altLang="zh-CN" sz="2400" dirty="0"/>
              <a:t>()</a:t>
            </a:r>
            <a:r>
              <a:rPr lang="zh-CN" altLang="en-US" sz="2400" dirty="0"/>
              <a:t>函数</a:t>
            </a:r>
            <a:r>
              <a:rPr lang="zh-CN" altLang="en-US" sz="2400" dirty="0" smtClean="0"/>
              <a:t>就自动转换</a:t>
            </a:r>
            <a:endParaRPr lang="zh-CN" altLang="en-US" sz="2400" dirty="0" smtClean="0"/>
          </a:p>
          <a:p>
            <a:pPr marL="0" indent="0">
              <a:buNone/>
            </a:pPr>
            <a:endParaRPr lang="en-US" altLang="zh-CN" sz="2400" dirty="0" smtClean="0"/>
          </a:p>
          <a:p>
            <a:pPr marL="0" indent="0">
              <a:buNone/>
            </a:pPr>
            <a:r>
              <a:rPr lang="en-US" altLang="zh-CN" sz="2400">
                <a:sym typeface="+mn-ea"/>
              </a:rPr>
              <a:t>&gt;&gt;&gt; tuple1 = input()</a:t>
            </a:r>
            <a:endParaRPr lang="zh-CN" altLang="zh-CN" sz="2400" dirty="0"/>
          </a:p>
          <a:p>
            <a:pPr marL="0" indent="0">
              <a:buNone/>
            </a:pPr>
            <a:r>
              <a:rPr lang="en-US" altLang="zh-CN" sz="2400" u="sng">
                <a:sym typeface="+mn-ea"/>
              </a:rPr>
              <a:t>(4,5,6)</a:t>
            </a:r>
            <a:r>
              <a:rPr altLang="zh-CN" sz="2400" u="sng">
                <a:sym typeface="+mn-ea"/>
              </a:rPr>
              <a:t>↙</a:t>
            </a:r>
            <a:endParaRPr lang="zh-CN" altLang="zh-CN" sz="2400" dirty="0"/>
          </a:p>
          <a:p>
            <a:pPr marL="0" indent="0">
              <a:buNone/>
            </a:pPr>
            <a:r>
              <a:rPr lang="en-US" altLang="zh-CN" sz="2400">
                <a:sym typeface="+mn-ea"/>
              </a:rPr>
              <a:t>&gt;&gt;&gt; tuple1</a:t>
            </a:r>
            <a:endParaRPr lang="zh-CN" altLang="zh-CN" sz="2400" dirty="0"/>
          </a:p>
          <a:p>
            <a:pPr marL="0" indent="0">
              <a:buNone/>
            </a:pPr>
            <a:r>
              <a:rPr lang="en-US" altLang="zh-CN" sz="2400">
                <a:sym typeface="+mn-ea"/>
              </a:rPr>
              <a:t>'(4,5,6)'</a:t>
            </a:r>
            <a:endParaRPr lang="zh-CN" altLang="zh-CN" sz="2400" dirty="0"/>
          </a:p>
          <a:p>
            <a:pPr marL="0" indent="0">
              <a:buNone/>
            </a:pPr>
            <a:r>
              <a:rPr lang="en-US" altLang="zh-CN" sz="2400">
                <a:sym typeface="+mn-ea"/>
              </a:rPr>
              <a:t>&gt;&gt;&gt; </a:t>
            </a:r>
            <a:r>
              <a:rPr lang="en-US" altLang="zh-CN" sz="2400" dirty="0" err="1">
                <a:sym typeface="+mn-ea"/>
              </a:rPr>
              <a:t>eval</a:t>
            </a:r>
            <a:r>
              <a:rPr lang="en-US" altLang="zh-CN" sz="2400">
                <a:sym typeface="+mn-ea"/>
              </a:rPr>
              <a:t>(tuple1)		</a:t>
            </a:r>
            <a:r>
              <a:rPr lang="en-US" altLang="zh-CN" sz="2400">
                <a:solidFill>
                  <a:srgbClr val="FF0000"/>
                </a:solidFill>
                <a:sym typeface="+mn-ea"/>
              </a:rPr>
              <a:t># </a:t>
            </a:r>
            <a:r>
              <a:rPr altLang="zh-CN" sz="2400">
                <a:solidFill>
                  <a:srgbClr val="FF0000"/>
                </a:solidFill>
                <a:sym typeface="+mn-ea"/>
              </a:rPr>
              <a:t>使用</a:t>
            </a:r>
            <a:r>
              <a:rPr lang="en-US" altLang="zh-CN" sz="2400" dirty="0" err="1">
                <a:solidFill>
                  <a:srgbClr val="FF0000"/>
                </a:solidFill>
                <a:sym typeface="+mn-ea"/>
              </a:rPr>
              <a:t>eval</a:t>
            </a:r>
            <a:r>
              <a:rPr lang="en-US" altLang="zh-CN" sz="2400">
                <a:solidFill>
                  <a:srgbClr val="FF0000"/>
                </a:solidFill>
                <a:sym typeface="+mn-ea"/>
              </a:rPr>
              <a:t>()</a:t>
            </a:r>
            <a:r>
              <a:rPr altLang="zh-CN" sz="2400">
                <a:solidFill>
                  <a:srgbClr val="FF0000"/>
                </a:solidFill>
                <a:sym typeface="+mn-ea"/>
              </a:rPr>
              <a:t>函数将输入的字符串转换为元组</a:t>
            </a:r>
            <a:endParaRPr lang="zh-CN" altLang="zh-CN" sz="2400" dirty="0">
              <a:solidFill>
                <a:srgbClr val="FF0000"/>
              </a:solidFill>
            </a:endParaRPr>
          </a:p>
          <a:p>
            <a:pPr marL="0" indent="0">
              <a:buNone/>
            </a:pPr>
            <a:r>
              <a:rPr lang="en-US" altLang="zh-CN" sz="2400">
                <a:sym typeface="+mn-ea"/>
              </a:rPr>
              <a:t>(4, 5, 6)</a:t>
            </a:r>
            <a:endParaRPr lang="zh-CN" altLang="zh-CN" sz="2400" dirty="0"/>
          </a:p>
          <a:p>
            <a:pPr marL="0" indent="0">
              <a:buNone/>
            </a:pPr>
            <a:endParaRPr lang="zh-CN" altLang="zh-CN" sz="2400" dirty="0" smtClean="0"/>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8.1.5 </a:t>
            </a:r>
            <a:r>
              <a:rPr lang="zh-CN" altLang="en-US" dirty="0"/>
              <a:t>字符串的遍历与切片</a:t>
            </a:r>
            <a:endParaRPr lang="zh-CN" altLang="en-US" dirty="0"/>
          </a:p>
        </p:txBody>
      </p:sp>
      <p:sp>
        <p:nvSpPr>
          <p:cNvPr id="3" name="内容占位符 2"/>
          <p:cNvSpPr>
            <a:spLocks noGrp="1"/>
          </p:cNvSpPr>
          <p:nvPr>
            <p:ph idx="1"/>
          </p:nvPr>
        </p:nvSpPr>
        <p:spPr>
          <a:xfrm>
            <a:off x="551180" y="1196975"/>
            <a:ext cx="11262360" cy="5589270"/>
          </a:xfrm>
        </p:spPr>
        <p:txBody>
          <a:bodyPr>
            <a:normAutofit/>
          </a:bodyPr>
          <a:lstStyle/>
          <a:p>
            <a:pPr marL="0" indent="0">
              <a:buNone/>
            </a:pPr>
            <a:r>
              <a:rPr lang="en-US" altLang="zh-CN" sz="2400" dirty="0" smtClean="0"/>
              <a:t>1.</a:t>
            </a:r>
            <a:r>
              <a:rPr lang="zh-CN" altLang="en-US" sz="2400" dirty="0" smtClean="0"/>
              <a:t>遍历字符串中</a:t>
            </a:r>
            <a:r>
              <a:rPr lang="zh-CN" altLang="en-US" sz="2400" dirty="0"/>
              <a:t>的</a:t>
            </a:r>
            <a:r>
              <a:rPr lang="zh-CN" altLang="en-US" sz="2400" dirty="0" smtClean="0"/>
              <a:t>元素，使用</a:t>
            </a:r>
            <a:r>
              <a:rPr lang="en-US" altLang="zh-CN" sz="2400" dirty="0"/>
              <a:t>for</a:t>
            </a:r>
            <a:r>
              <a:rPr lang="zh-CN" altLang="en-US" sz="2400" dirty="0" smtClean="0"/>
              <a:t>循环</a:t>
            </a:r>
            <a:endParaRPr lang="zh-CN" altLang="en-US" sz="2400" dirty="0" smtClean="0"/>
          </a:p>
          <a:p>
            <a:pPr marL="0" indent="0">
              <a:buNone/>
            </a:pPr>
            <a:r>
              <a:rPr lang="en-US" altLang="zh-CN" sz="2400">
                <a:sym typeface="+mn-ea"/>
              </a:rPr>
              <a:t>&gt;&gt;&gt; s1 = '</a:t>
            </a:r>
            <a:r>
              <a:rPr lang="en-US" altLang="zh-CN" sz="2400" dirty="0" err="1">
                <a:sym typeface="+mn-ea"/>
              </a:rPr>
              <a:t>SuZhou</a:t>
            </a:r>
            <a:r>
              <a:rPr lang="en-US" altLang="zh-CN" sz="2400">
                <a:sym typeface="+mn-ea"/>
              </a:rPr>
              <a:t>'</a:t>
            </a:r>
            <a:endParaRPr lang="zh-CN" altLang="zh-CN" sz="2400" dirty="0"/>
          </a:p>
          <a:p>
            <a:pPr marL="0" indent="0">
              <a:buNone/>
            </a:pPr>
            <a:r>
              <a:rPr lang="en-US" altLang="zh-CN" sz="2400">
                <a:sym typeface="+mn-ea"/>
              </a:rPr>
              <a:t>'</a:t>
            </a:r>
            <a:r>
              <a:rPr lang="en-US" altLang="zh-CN" sz="2400" dirty="0" err="1">
                <a:sym typeface="+mn-ea"/>
              </a:rPr>
              <a:t>SuZhou</a:t>
            </a:r>
            <a:r>
              <a:rPr lang="en-US" altLang="zh-CN" sz="2400">
                <a:sym typeface="+mn-ea"/>
              </a:rPr>
              <a:t>'</a:t>
            </a:r>
            <a:endParaRPr lang="zh-CN" altLang="zh-CN" sz="2400" dirty="0"/>
          </a:p>
          <a:p>
            <a:pPr marL="0" indent="0">
              <a:buNone/>
            </a:pPr>
            <a:r>
              <a:rPr lang="en-US" altLang="zh-CN" sz="2400">
                <a:sym typeface="+mn-ea"/>
              </a:rPr>
              <a:t>&gt;&gt;&gt; for </a:t>
            </a:r>
            <a:r>
              <a:rPr lang="en-US" altLang="zh-CN" sz="2400" dirty="0" err="1">
                <a:sym typeface="+mn-ea"/>
              </a:rPr>
              <a:t>i</a:t>
            </a:r>
            <a:r>
              <a:rPr lang="en-US" altLang="zh-CN" sz="2400">
                <a:sym typeface="+mn-ea"/>
              </a:rPr>
              <a:t> in range(</a:t>
            </a:r>
            <a:r>
              <a:rPr lang="en-US" altLang="zh-CN" sz="2400" dirty="0" err="1">
                <a:sym typeface="+mn-ea"/>
              </a:rPr>
              <a:t>len</a:t>
            </a:r>
            <a:r>
              <a:rPr lang="en-US" altLang="zh-CN" sz="2400">
                <a:sym typeface="+mn-ea"/>
              </a:rPr>
              <a:t>(s1)): </a:t>
            </a:r>
            <a:r>
              <a:rPr lang="en-US" altLang="zh-CN" sz="2400">
                <a:solidFill>
                  <a:srgbClr val="FF0000"/>
                </a:solidFill>
                <a:sym typeface="+mn-ea"/>
              </a:rPr>
              <a:t># </a:t>
            </a:r>
            <a:r>
              <a:rPr altLang="zh-CN" sz="2400">
                <a:solidFill>
                  <a:srgbClr val="FF0000"/>
                </a:solidFill>
                <a:sym typeface="+mn-ea"/>
              </a:rPr>
              <a:t>根据字符串长度遍历，使用下标位置引用元素</a:t>
            </a:r>
            <a:endParaRPr lang="zh-CN" altLang="zh-CN" sz="2400" dirty="0">
              <a:solidFill>
                <a:srgbClr val="FF0000"/>
              </a:solidFill>
            </a:endParaRPr>
          </a:p>
          <a:p>
            <a:pPr marL="0" indent="0">
              <a:buNone/>
            </a:pPr>
            <a:r>
              <a:rPr lang="en-US" altLang="zh-CN" sz="2400">
                <a:sym typeface="+mn-ea"/>
              </a:rPr>
              <a:t>	    print(s1[</a:t>
            </a:r>
            <a:r>
              <a:rPr lang="en-US" altLang="zh-CN" sz="2400" dirty="0" err="1">
                <a:sym typeface="+mn-ea"/>
              </a:rPr>
              <a:t>i</a:t>
            </a:r>
            <a:r>
              <a:rPr lang="en-US" altLang="zh-CN" sz="2400">
                <a:sym typeface="+mn-ea"/>
              </a:rPr>
              <a:t>], end='  ')    #i</a:t>
            </a:r>
            <a:r>
              <a:rPr sz="2400">
                <a:sym typeface="+mn-ea"/>
              </a:rPr>
              <a:t>表示下标</a:t>
            </a:r>
            <a:endParaRPr lang="zh-CN" altLang="zh-CN" sz="2400" dirty="0"/>
          </a:p>
          <a:p>
            <a:pPr marL="0" indent="0">
              <a:buNone/>
            </a:pPr>
            <a:r>
              <a:rPr lang="en-US" altLang="zh-CN" sz="2400">
                <a:sym typeface="+mn-ea"/>
              </a:rPr>
              <a:t>S  u  Z  h  o  u  </a:t>
            </a:r>
            <a:endParaRPr lang="zh-CN" altLang="zh-CN" sz="2400" dirty="0"/>
          </a:p>
          <a:p>
            <a:pPr marL="0" indent="0">
              <a:buNone/>
            </a:pPr>
            <a:r>
              <a:rPr lang="en-US" altLang="zh-CN" sz="2400">
                <a:sym typeface="+mn-ea"/>
              </a:rPr>
              <a:t>&gt;&gt;&gt; for </a:t>
            </a:r>
            <a:r>
              <a:rPr lang="en-US" altLang="zh-CN" sz="2400" dirty="0" err="1">
                <a:sym typeface="+mn-ea"/>
              </a:rPr>
              <a:t>ch</a:t>
            </a:r>
            <a:r>
              <a:rPr lang="en-US" altLang="zh-CN" sz="2400">
                <a:sym typeface="+mn-ea"/>
              </a:rPr>
              <a:t> in s1:            </a:t>
            </a:r>
            <a:r>
              <a:rPr lang="en-US" altLang="zh-CN" sz="2400" smtClean="0">
                <a:sym typeface="+mn-ea"/>
              </a:rPr>
              <a:t>     </a:t>
            </a:r>
            <a:r>
              <a:rPr lang="en-US" altLang="zh-CN" sz="2400">
                <a:solidFill>
                  <a:srgbClr val="FF0000"/>
                </a:solidFill>
                <a:sym typeface="+mn-ea"/>
              </a:rPr>
              <a:t># </a:t>
            </a:r>
            <a:r>
              <a:rPr altLang="zh-CN" sz="2400">
                <a:solidFill>
                  <a:srgbClr val="FF0000"/>
                </a:solidFill>
                <a:sym typeface="+mn-ea"/>
              </a:rPr>
              <a:t>直接遍历用</a:t>
            </a:r>
            <a:r>
              <a:rPr lang="en-US" altLang="zh-CN" sz="2400">
                <a:solidFill>
                  <a:srgbClr val="FF0000"/>
                </a:solidFill>
                <a:sym typeface="+mn-ea"/>
              </a:rPr>
              <a:t>in</a:t>
            </a:r>
            <a:r>
              <a:rPr altLang="zh-CN" sz="2400">
                <a:solidFill>
                  <a:srgbClr val="FF0000"/>
                </a:solidFill>
                <a:sym typeface="+mn-ea"/>
              </a:rPr>
              <a:t>引用元素</a:t>
            </a:r>
            <a:endParaRPr lang="zh-CN" altLang="zh-CN" sz="2400" dirty="0">
              <a:solidFill>
                <a:srgbClr val="FF0000"/>
              </a:solidFill>
            </a:endParaRPr>
          </a:p>
          <a:p>
            <a:pPr marL="0" indent="0">
              <a:buNone/>
            </a:pPr>
            <a:r>
              <a:rPr lang="en-US" altLang="zh-CN" sz="2400">
                <a:sym typeface="+mn-ea"/>
              </a:rPr>
              <a:t>	    print(</a:t>
            </a:r>
            <a:r>
              <a:rPr lang="en-US" altLang="zh-CN" sz="2400" dirty="0" err="1">
                <a:sym typeface="+mn-ea"/>
              </a:rPr>
              <a:t>ch</a:t>
            </a:r>
            <a:r>
              <a:rPr lang="en-US" altLang="zh-CN" sz="2400">
                <a:sym typeface="+mn-ea"/>
              </a:rPr>
              <a:t>, end='  ')   #ch</a:t>
            </a:r>
            <a:r>
              <a:rPr sz="2400">
                <a:sym typeface="+mn-ea"/>
              </a:rPr>
              <a:t>表示元素值</a:t>
            </a:r>
            <a:endParaRPr lang="zh-CN" altLang="zh-CN" sz="2400" dirty="0"/>
          </a:p>
          <a:p>
            <a:pPr marL="0" indent="0">
              <a:buNone/>
            </a:pPr>
            <a:r>
              <a:rPr lang="en-US" altLang="zh-CN" sz="2400">
                <a:sym typeface="+mn-ea"/>
              </a:rPr>
              <a:t>S  u  Z  h  o  u </a:t>
            </a:r>
            <a:endParaRPr lang="zh-CN" altLang="zh-CN" sz="2400" dirty="0"/>
          </a:p>
          <a:p>
            <a:pPr marL="0" indent="0">
              <a:buNone/>
            </a:pPr>
            <a:endParaRPr lang="en-US" altLang="zh-CN" sz="2400" dirty="0" smtClean="0"/>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8.1.5 </a:t>
            </a:r>
            <a:r>
              <a:rPr lang="zh-CN" altLang="en-US" dirty="0"/>
              <a:t>字符串的遍历与切片</a:t>
            </a:r>
            <a:endParaRPr lang="zh-CN" altLang="en-US" dirty="0"/>
          </a:p>
        </p:txBody>
      </p:sp>
      <p:sp>
        <p:nvSpPr>
          <p:cNvPr id="3" name="内容占位符 2"/>
          <p:cNvSpPr>
            <a:spLocks noGrp="1"/>
          </p:cNvSpPr>
          <p:nvPr>
            <p:ph idx="1"/>
          </p:nvPr>
        </p:nvSpPr>
        <p:spPr>
          <a:xfrm>
            <a:off x="551180" y="1042035"/>
            <a:ext cx="11560810" cy="5653405"/>
          </a:xfrm>
        </p:spPr>
        <p:txBody>
          <a:bodyPr>
            <a:noAutofit/>
          </a:bodyPr>
          <a:lstStyle/>
          <a:p>
            <a:pPr marL="0" indent="0">
              <a:buNone/>
            </a:pPr>
            <a:r>
              <a:rPr lang="en-US" altLang="zh-CN" sz="2400" smtClean="0">
                <a:sym typeface="+mn-ea"/>
              </a:rPr>
              <a:t>2.</a:t>
            </a:r>
            <a:r>
              <a:rPr sz="2400">
                <a:sym typeface="+mn-ea"/>
              </a:rPr>
              <a:t>使用切片操作获取字符串中的元素，不能做任何添加、修改和删除元素的操作</a:t>
            </a:r>
            <a:endParaRPr sz="2400">
              <a:sym typeface="+mn-ea"/>
            </a:endParaRPr>
          </a:p>
          <a:p>
            <a:pPr marL="0" indent="0">
              <a:buNone/>
            </a:pPr>
            <a:endParaRPr lang="en-US" altLang="zh-CN" sz="2400">
              <a:sym typeface="+mn-ea"/>
            </a:endParaRPr>
          </a:p>
          <a:p>
            <a:pPr marL="0" indent="0">
              <a:buNone/>
            </a:pPr>
            <a:r>
              <a:rPr lang="en-US" altLang="zh-CN" sz="2400">
                <a:sym typeface="+mn-ea"/>
              </a:rPr>
              <a:t>&gt;&gt;&gt; s1 = "</a:t>
            </a:r>
            <a:r>
              <a:rPr lang="en-US" altLang="zh-CN" sz="2400" dirty="0" err="1">
                <a:sym typeface="+mn-ea"/>
              </a:rPr>
              <a:t>SuZhou,China</a:t>
            </a:r>
            <a:r>
              <a:rPr lang="en-US" altLang="zh-CN" sz="2400">
                <a:sym typeface="+mn-ea"/>
              </a:rPr>
              <a:t>"</a:t>
            </a:r>
            <a:endParaRPr lang="zh-CN" altLang="zh-CN" sz="2400" dirty="0"/>
          </a:p>
          <a:p>
            <a:pPr marL="0" indent="0">
              <a:buNone/>
            </a:pPr>
            <a:r>
              <a:rPr lang="en-US" altLang="zh-CN" sz="2400">
                <a:sym typeface="+mn-ea"/>
              </a:rPr>
              <a:t>&gt;&gt;&gt; s1[:7]</a:t>
            </a:r>
            <a:endParaRPr lang="zh-CN" altLang="zh-CN" sz="2400" dirty="0"/>
          </a:p>
          <a:p>
            <a:pPr marL="0" indent="0">
              <a:buNone/>
            </a:pPr>
            <a:r>
              <a:rPr lang="en-US" altLang="zh-CN" sz="2400">
                <a:sym typeface="+mn-ea"/>
              </a:rPr>
              <a:t>'</a:t>
            </a:r>
            <a:r>
              <a:rPr lang="en-US" altLang="zh-CN" sz="2400" dirty="0" err="1">
                <a:sym typeface="+mn-ea"/>
              </a:rPr>
              <a:t>SuZhou</a:t>
            </a:r>
            <a:r>
              <a:rPr lang="en-US" altLang="zh-CN" sz="2400">
                <a:sym typeface="+mn-ea"/>
              </a:rPr>
              <a:t>,'</a:t>
            </a:r>
            <a:endParaRPr lang="zh-CN" altLang="zh-CN" sz="2400" dirty="0"/>
          </a:p>
          <a:p>
            <a:pPr marL="0" indent="0">
              <a:buNone/>
            </a:pPr>
            <a:r>
              <a:rPr lang="en-US" altLang="zh-CN" sz="2400">
                <a:sym typeface="+mn-ea"/>
              </a:rPr>
              <a:t>&gt;&gt;&gt; s1[:6]</a:t>
            </a:r>
            <a:endParaRPr lang="zh-CN" altLang="zh-CN" sz="2400" dirty="0"/>
          </a:p>
          <a:p>
            <a:pPr marL="0" indent="0">
              <a:buNone/>
            </a:pPr>
            <a:r>
              <a:rPr lang="en-US" altLang="zh-CN" sz="2400">
                <a:sym typeface="+mn-ea"/>
              </a:rPr>
              <a:t>'</a:t>
            </a:r>
            <a:r>
              <a:rPr lang="en-US" altLang="zh-CN" sz="2400" dirty="0" err="1">
                <a:sym typeface="+mn-ea"/>
              </a:rPr>
              <a:t>SuZhou</a:t>
            </a:r>
            <a:r>
              <a:rPr lang="en-US" altLang="zh-CN" sz="2400">
                <a:sym typeface="+mn-ea"/>
              </a:rPr>
              <a:t>'</a:t>
            </a:r>
            <a:endParaRPr lang="zh-CN" altLang="zh-CN" sz="2400" dirty="0"/>
          </a:p>
          <a:p>
            <a:pPr marL="0" indent="0">
              <a:buNone/>
            </a:pPr>
            <a:endParaRPr lang="zh-CN" altLang="zh-CN" sz="2400" dirty="0" smtClean="0">
              <a:sym typeface="+mn-ea"/>
            </a:endParaRPr>
          </a:p>
        </p:txBody>
      </p:sp>
      <p:sp>
        <p:nvSpPr>
          <p:cNvPr id="6" name="文本框 5"/>
          <p:cNvSpPr txBox="1"/>
          <p:nvPr/>
        </p:nvSpPr>
        <p:spPr>
          <a:xfrm>
            <a:off x="5049520" y="2870835"/>
            <a:ext cx="3836035" cy="3415030"/>
          </a:xfrm>
          <a:prstGeom prst="rect">
            <a:avLst/>
          </a:prstGeom>
          <a:noFill/>
        </p:spPr>
        <p:txBody>
          <a:bodyPr wrap="square" rtlCol="0">
            <a:spAutoFit/>
          </a:bodyPr>
          <a:p>
            <a:pPr marL="0" indent="0" algn="l">
              <a:lnSpc>
                <a:spcPct val="150000"/>
              </a:lnSpc>
              <a:buNone/>
            </a:pPr>
            <a:r>
              <a:rPr lang="en-US" altLang="zh-CN" sz="2400">
                <a:sym typeface="+mn-ea"/>
              </a:rPr>
              <a:t>&gt;&gt;&gt; s1[8:]</a:t>
            </a:r>
            <a:endParaRPr lang="zh-CN" altLang="zh-CN" sz="2400" dirty="0"/>
          </a:p>
          <a:p>
            <a:pPr marL="0" indent="0" algn="l">
              <a:lnSpc>
                <a:spcPct val="150000"/>
              </a:lnSpc>
              <a:buNone/>
            </a:pPr>
            <a:r>
              <a:rPr lang="en-US" altLang="zh-CN" sz="2400">
                <a:sym typeface="+mn-ea"/>
              </a:rPr>
              <a:t>'</a:t>
            </a:r>
            <a:r>
              <a:rPr lang="en-US" altLang="zh-CN" sz="2400" dirty="0" err="1">
                <a:sym typeface="+mn-ea"/>
              </a:rPr>
              <a:t>hina</a:t>
            </a:r>
            <a:r>
              <a:rPr lang="en-US" altLang="zh-CN" sz="2400">
                <a:sym typeface="+mn-ea"/>
              </a:rPr>
              <a:t>'</a:t>
            </a:r>
            <a:endParaRPr lang="zh-CN" altLang="zh-CN" sz="2400" dirty="0"/>
          </a:p>
          <a:p>
            <a:pPr marL="0" indent="0" algn="l">
              <a:lnSpc>
                <a:spcPct val="150000"/>
              </a:lnSpc>
              <a:buNone/>
            </a:pPr>
            <a:r>
              <a:rPr lang="en-US" altLang="zh-CN" sz="2400">
                <a:sym typeface="+mn-ea"/>
              </a:rPr>
              <a:t>&gt;&gt;&gt; s1[7:]</a:t>
            </a:r>
            <a:endParaRPr lang="zh-CN" altLang="zh-CN" sz="2400" dirty="0"/>
          </a:p>
          <a:p>
            <a:pPr marL="0" indent="0" algn="l">
              <a:lnSpc>
                <a:spcPct val="150000"/>
              </a:lnSpc>
              <a:buNone/>
            </a:pPr>
            <a:r>
              <a:rPr lang="en-US" altLang="zh-CN" sz="2400">
                <a:sym typeface="+mn-ea"/>
              </a:rPr>
              <a:t>'China'</a:t>
            </a:r>
            <a:endParaRPr lang="zh-CN" altLang="zh-CN" sz="2400" dirty="0"/>
          </a:p>
          <a:p>
            <a:pPr marL="0" indent="0" algn="l">
              <a:lnSpc>
                <a:spcPct val="150000"/>
              </a:lnSpc>
              <a:buNone/>
            </a:pPr>
            <a:r>
              <a:rPr lang="en-US" altLang="zh-CN" sz="2400">
                <a:sym typeface="+mn-ea"/>
              </a:rPr>
              <a:t>&gt;&gt;&gt; s1[::2]</a:t>
            </a:r>
            <a:endParaRPr lang="zh-CN" altLang="zh-CN" sz="2400" dirty="0"/>
          </a:p>
          <a:p>
            <a:pPr marL="0" indent="0" algn="l">
              <a:lnSpc>
                <a:spcPct val="150000"/>
              </a:lnSpc>
              <a:buNone/>
            </a:pPr>
            <a:r>
              <a:rPr lang="en-US" altLang="zh-CN" sz="2400">
                <a:sym typeface="+mn-ea"/>
              </a:rPr>
              <a:t>'</a:t>
            </a:r>
            <a:r>
              <a:rPr lang="en-US" altLang="zh-CN" sz="2400" dirty="0" err="1">
                <a:sym typeface="+mn-ea"/>
              </a:rPr>
              <a:t>SZo,hn</a:t>
            </a:r>
            <a:r>
              <a:rPr lang="en-US" altLang="zh-CN" sz="2400">
                <a:sym typeface="+mn-ea"/>
              </a:rPr>
              <a:t>'</a:t>
            </a:r>
            <a:endParaRPr lang="en-US" altLang="zh-CN" sz="2400" dirty="0" smtClean="0">
              <a:sym typeface="+mn-ea"/>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内容占位符 3"/>
          <p:cNvPicPr>
            <a:picLocks noChangeAspect="1"/>
          </p:cNvPicPr>
          <p:nvPr>
            <p:ph idx="1"/>
          </p:nvPr>
        </p:nvPicPr>
        <p:blipFill>
          <a:blip r:embed="rId1"/>
          <a:stretch>
            <a:fillRect/>
          </a:stretch>
        </p:blipFill>
        <p:spPr>
          <a:xfrm>
            <a:off x="0" y="2562225"/>
            <a:ext cx="12094845" cy="965835"/>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内容占位符 3"/>
          <p:cNvPicPr>
            <a:picLocks noChangeAspect="1"/>
          </p:cNvPicPr>
          <p:nvPr>
            <p:ph idx="1"/>
            <p:custDataLst>
              <p:tags r:id="rId1"/>
            </p:custDataLst>
          </p:nvPr>
        </p:nvPicPr>
        <p:blipFill>
          <a:blip r:embed="rId2"/>
          <a:srcRect t="1600" r="20451" b="830"/>
          <a:stretch>
            <a:fillRect/>
          </a:stretch>
        </p:blipFill>
        <p:spPr>
          <a:xfrm>
            <a:off x="29845" y="1412875"/>
            <a:ext cx="12114530" cy="4260215"/>
          </a:xfrm>
          <a:prstGeom prst="rect">
            <a:avLst/>
          </a:prstGeom>
        </p:spPr>
      </p:pic>
      <p:sp>
        <p:nvSpPr>
          <p:cNvPr id="2" name="标题 1"/>
          <p:cNvSpPr>
            <a:spLocks noGrp="1"/>
          </p:cNvSpPr>
          <p:nvPr>
            <p:ph type="title"/>
          </p:nvPr>
        </p:nvSpPr>
        <p:spPr>
          <a:xfrm>
            <a:off x="695400" y="404664"/>
            <a:ext cx="10852150" cy="537498"/>
          </a:xfrm>
        </p:spPr>
        <p:txBody>
          <a:bodyPr/>
          <a:p>
            <a:r>
              <a:rPr lang="en-US" altLang="zh-CN" sz="2800" dirty="0" smtClean="0"/>
              <a:t>8.1.6 </a:t>
            </a:r>
            <a:r>
              <a:rPr lang="zh-CN" altLang="en-US" sz="2800" dirty="0" smtClean="0"/>
              <a:t>字符串</a:t>
            </a:r>
            <a:r>
              <a:rPr lang="zh-CN" altLang="en-US" sz="2800" dirty="0"/>
              <a:t>对象的常用方法</a:t>
            </a:r>
            <a:endParaRPr lang="zh-CN" altLang="en-US" sz="2800"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95400" y="404664"/>
            <a:ext cx="10852150" cy="537498"/>
          </a:xfrm>
        </p:spPr>
        <p:txBody>
          <a:bodyPr/>
          <a:lstStyle/>
          <a:p>
            <a:r>
              <a:rPr lang="en-US" altLang="zh-CN" sz="2800" dirty="0" smtClean="0"/>
              <a:t>8.1.6 </a:t>
            </a:r>
            <a:r>
              <a:rPr lang="zh-CN" altLang="en-US" sz="2800" dirty="0" smtClean="0"/>
              <a:t>字符串</a:t>
            </a:r>
            <a:r>
              <a:rPr lang="zh-CN" altLang="en-US" sz="2800" dirty="0"/>
              <a:t>对象的常用方法</a:t>
            </a:r>
            <a:endParaRPr lang="zh-CN" altLang="en-US" sz="2800" dirty="0"/>
          </a:p>
        </p:txBody>
      </p:sp>
      <p:sp>
        <p:nvSpPr>
          <p:cNvPr id="3" name="内容占位符 2"/>
          <p:cNvSpPr>
            <a:spLocks noGrp="1"/>
          </p:cNvSpPr>
          <p:nvPr>
            <p:ph idx="1"/>
          </p:nvPr>
        </p:nvSpPr>
        <p:spPr>
          <a:xfrm>
            <a:off x="248920" y="1268730"/>
            <a:ext cx="11582400" cy="5348605"/>
          </a:xfrm>
        </p:spPr>
        <p:txBody>
          <a:bodyPr>
            <a:normAutofit lnSpcReduction="10000"/>
          </a:bodyPr>
          <a:lstStyle/>
          <a:p>
            <a:pPr marL="0" indent="0">
              <a:buNone/>
            </a:pPr>
            <a:r>
              <a:rPr lang="en-US" altLang="zh-CN">
                <a:sym typeface="+mn-ea"/>
              </a:rPr>
              <a:t>1</a:t>
            </a:r>
            <a:r>
              <a:rPr smtClean="0">
                <a:sym typeface="+mn-ea"/>
              </a:rPr>
              <a:t>．</a:t>
            </a:r>
            <a:r>
              <a:rPr lang="en-US" altLang="zh-CN" smtClean="0">
                <a:sym typeface="+mn-ea"/>
              </a:rPr>
              <a:t>lower</a:t>
            </a:r>
            <a:r>
              <a:rPr lang="en-US" altLang="zh-CN">
                <a:sym typeface="+mn-ea"/>
              </a:rPr>
              <a:t>()</a:t>
            </a:r>
            <a:r>
              <a:rPr>
                <a:sym typeface="+mn-ea"/>
              </a:rPr>
              <a:t>、</a:t>
            </a:r>
            <a:r>
              <a:rPr lang="en-US" altLang="zh-CN">
                <a:sym typeface="+mn-ea"/>
              </a:rPr>
              <a:t>upper()</a:t>
            </a:r>
            <a:r>
              <a:rPr>
                <a:sym typeface="+mn-ea"/>
              </a:rPr>
              <a:t>、</a:t>
            </a:r>
            <a:r>
              <a:rPr lang="en-US" altLang="zh-CN">
                <a:sym typeface="+mn-ea"/>
              </a:rPr>
              <a:t>title()</a:t>
            </a:r>
            <a:r>
              <a:rPr>
                <a:sym typeface="+mn-ea"/>
              </a:rPr>
              <a:t>、</a:t>
            </a:r>
            <a:r>
              <a:rPr lang="en-US" altLang="zh-CN">
                <a:sym typeface="+mn-ea"/>
              </a:rPr>
              <a:t>capitalize()</a:t>
            </a:r>
            <a:r>
              <a:rPr>
                <a:sym typeface="+mn-ea"/>
              </a:rPr>
              <a:t>、</a:t>
            </a:r>
            <a:r>
              <a:rPr lang="en-US" altLang="zh-CN" dirty="0" err="1">
                <a:sym typeface="+mn-ea"/>
              </a:rPr>
              <a:t>swapcase</a:t>
            </a:r>
            <a:r>
              <a:rPr lang="en-US" altLang="zh-CN">
                <a:sym typeface="+mn-ea"/>
              </a:rPr>
              <a:t>()</a:t>
            </a:r>
            <a:r>
              <a:rPr b="1">
                <a:solidFill>
                  <a:srgbClr val="FF0000"/>
                </a:solidFill>
                <a:latin typeface="宋体" panose="02010600030101010101" pitchFamily="2" charset="-122"/>
                <a:sym typeface="+mn-ea"/>
              </a:rPr>
              <a:t>大小写转换</a:t>
            </a:r>
            <a:endParaRPr lang="en-US" altLang="zh-CN" dirty="0"/>
          </a:p>
          <a:p>
            <a:pPr marL="0" indent="0">
              <a:buNone/>
            </a:pPr>
            <a:endParaRPr lang="en-US" altLang="zh-CN">
              <a:sym typeface="+mn-ea"/>
            </a:endParaRPr>
          </a:p>
          <a:p>
            <a:pPr marL="0" indent="0">
              <a:buNone/>
            </a:pPr>
            <a:r>
              <a:rPr lang="en-US" altLang="zh-CN">
                <a:sym typeface="+mn-ea"/>
              </a:rPr>
              <a:t>&gt;&gt;&gt; s1 = "Soochow University is Beautiful"</a:t>
            </a:r>
            <a:endParaRPr lang="zh-CN" altLang="zh-CN" dirty="0"/>
          </a:p>
          <a:p>
            <a:pPr marL="0" indent="0">
              <a:buNone/>
            </a:pPr>
            <a:r>
              <a:rPr lang="en-US" altLang="zh-CN">
                <a:sym typeface="+mn-ea"/>
              </a:rPr>
              <a:t>&gt;&gt;&gt; s1.lower()         	</a:t>
            </a:r>
            <a:r>
              <a:rPr lang="en-US" altLang="zh-CN">
                <a:solidFill>
                  <a:srgbClr val="FF0000"/>
                </a:solidFill>
                <a:sym typeface="+mn-ea"/>
              </a:rPr>
              <a:t># </a:t>
            </a:r>
            <a:r>
              <a:rPr altLang="zh-CN">
                <a:solidFill>
                  <a:srgbClr val="FF0000"/>
                </a:solidFill>
                <a:sym typeface="+mn-ea"/>
              </a:rPr>
              <a:t>返回小写字符串</a:t>
            </a:r>
            <a:endParaRPr lang="zh-CN" altLang="zh-CN" dirty="0">
              <a:solidFill>
                <a:srgbClr val="FF0000"/>
              </a:solidFill>
            </a:endParaRPr>
          </a:p>
          <a:p>
            <a:pPr marL="0" indent="0">
              <a:buNone/>
            </a:pPr>
            <a:r>
              <a:rPr lang="en-US" altLang="zh-CN">
                <a:sym typeface="+mn-ea"/>
              </a:rPr>
              <a:t>'</a:t>
            </a:r>
            <a:r>
              <a:rPr lang="en-US" altLang="zh-CN" dirty="0" err="1">
                <a:sym typeface="+mn-ea"/>
              </a:rPr>
              <a:t>soochow</a:t>
            </a:r>
            <a:r>
              <a:rPr lang="en-US" altLang="zh-CN">
                <a:sym typeface="+mn-ea"/>
              </a:rPr>
              <a:t> university is beautiful'</a:t>
            </a:r>
            <a:endParaRPr lang="zh-CN" altLang="zh-CN" dirty="0"/>
          </a:p>
          <a:p>
            <a:pPr marL="0" indent="0">
              <a:buNone/>
            </a:pPr>
            <a:r>
              <a:rPr lang="en-US" altLang="zh-CN">
                <a:sym typeface="+mn-ea"/>
              </a:rPr>
              <a:t>&gt;&gt;&gt; s1.upper() 		</a:t>
            </a:r>
            <a:r>
              <a:rPr lang="en-US" altLang="zh-CN">
                <a:solidFill>
                  <a:srgbClr val="FF0000"/>
                </a:solidFill>
                <a:sym typeface="+mn-ea"/>
              </a:rPr>
              <a:t># </a:t>
            </a:r>
            <a:r>
              <a:rPr altLang="zh-CN">
                <a:solidFill>
                  <a:srgbClr val="FF0000"/>
                </a:solidFill>
                <a:sym typeface="+mn-ea"/>
              </a:rPr>
              <a:t>返回大写字符串</a:t>
            </a:r>
            <a:endParaRPr lang="zh-CN" altLang="zh-CN" dirty="0">
              <a:solidFill>
                <a:srgbClr val="FF0000"/>
              </a:solidFill>
            </a:endParaRPr>
          </a:p>
          <a:p>
            <a:pPr marL="0" indent="0">
              <a:buNone/>
            </a:pPr>
            <a:r>
              <a:rPr lang="en-US" altLang="zh-CN">
                <a:sym typeface="+mn-ea"/>
              </a:rPr>
              <a:t>'SOOCHOW UNIVERSITY IS BEAUTIFUL'</a:t>
            </a:r>
            <a:endParaRPr lang="zh-CN" altLang="zh-CN" dirty="0"/>
          </a:p>
          <a:p>
            <a:pPr marL="0" indent="0">
              <a:buNone/>
            </a:pPr>
            <a:endParaRPr lang="zh-CN" altLang="en-US"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WordArt 6"/>
          <p:cNvSpPr>
            <a:spLocks noChangeArrowheads="1" noChangeShapeType="1"/>
          </p:cNvSpPr>
          <p:nvPr/>
        </p:nvSpPr>
        <p:spPr bwMode="auto">
          <a:xfrm>
            <a:off x="1882775" y="1557338"/>
            <a:ext cx="8426450" cy="2011363"/>
          </a:xfrm>
          <a:prstGeom prst="rect">
            <a:avLst/>
          </a:prstGeom>
        </p:spPr>
        <p:txBody>
          <a:bodyPr wrap="none" fromWordArt="1"/>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8500" b="1" i="0" u="none" strike="noStrike" kern="10" cap="none" spc="0" normalizeH="0" baseline="0" noProof="0" dirty="0">
              <a:ln w="9525">
                <a:noFill/>
                <a:round/>
              </a:ln>
              <a:solidFill>
                <a:schemeClr val="tx1"/>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endParaRPr>
          </a:p>
        </p:txBody>
      </p:sp>
      <p:sp>
        <p:nvSpPr>
          <p:cNvPr id="5" name="标题 4"/>
          <p:cNvSpPr>
            <a:spLocks noGrp="1"/>
          </p:cNvSpPr>
          <p:nvPr>
            <p:ph type="ctrTitle"/>
          </p:nvPr>
        </p:nvSpPr>
        <p:spPr>
          <a:xfrm>
            <a:off x="2216785" y="2292350"/>
            <a:ext cx="7759065" cy="1276350"/>
          </a:xfrm>
        </p:spPr>
        <p:txBody>
          <a:bodyPr/>
          <a:lstStyle/>
          <a:p>
            <a:r>
              <a:rPr lang="en-US" dirty="0">
                <a:latin typeface="+mj-lt"/>
                <a:ea typeface="+mj-ea"/>
                <a:sym typeface="+mn-ea"/>
              </a:rPr>
              <a:t>8.1 </a:t>
            </a:r>
            <a:r>
              <a:rPr lang="zh-CN" altLang="en-US" dirty="0">
                <a:latin typeface="+mj-lt"/>
                <a:ea typeface="+mj-ea"/>
                <a:sym typeface="+mn-ea"/>
              </a:rPr>
              <a:t>字符串</a:t>
            </a:r>
            <a:endParaRPr lang="zh-CN" altLang="en-US" dirty="0">
              <a:latin typeface="+mj-lt"/>
              <a:ea typeface="+mj-ea"/>
              <a:sym typeface="+mn-ea"/>
            </a:endParaRPr>
          </a:p>
        </p:txBody>
      </p:sp>
    </p:spTree>
    <p:custDataLst>
      <p:tags r:id="rId1"/>
    </p:custDataLst>
  </p:cSld>
  <p:clrMapOvr>
    <a:masterClrMapping/>
  </p:clrMapOvr>
  <p:transition spd="slow" advClick="0" advTm="0">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nodePh="1">
                                  <p:stCondLst>
                                    <p:cond delay="0"/>
                                  </p:stCondLst>
                                  <p:endCondLst>
                                    <p:cond evt="begin" delay="0">
                                      <p:tn val="5"/>
                                    </p:cond>
                                  </p:endCondLst>
                                  <p:childTnLst>
                                    <p:set>
                                      <p:cBhvr>
                                        <p:cTn id="6" dur="1" fill="hold">
                                          <p:stCondLst>
                                            <p:cond delay="0"/>
                                          </p:stCondLst>
                                        </p:cTn>
                                        <p:tgtEl>
                                          <p:spTgt spid="16387"/>
                                        </p:tgtEl>
                                        <p:attrNameLst>
                                          <p:attrName>style.visibility</p:attrName>
                                        </p:attrNameLst>
                                      </p:cBhvr>
                                      <p:to>
                                        <p:strVal val="visible"/>
                                      </p:to>
                                    </p:set>
                                    <p:animEffect transition="in" filter="fade">
                                      <p:cBhvr>
                                        <p:cTn id="7" dur="1000"/>
                                        <p:tgtEl>
                                          <p:spTgt spid="16387"/>
                                        </p:tgtEl>
                                      </p:cBhvr>
                                    </p:animEffect>
                                    <p:anim calcmode="lin" valueType="num">
                                      <p:cBhvr>
                                        <p:cTn id="8" dur="1000" fill="hold"/>
                                        <p:tgtEl>
                                          <p:spTgt spid="16387"/>
                                        </p:tgtEl>
                                        <p:attrNameLst>
                                          <p:attrName>ppt_x</p:attrName>
                                        </p:attrNameLst>
                                      </p:cBhvr>
                                      <p:tavLst>
                                        <p:tav tm="0">
                                          <p:val>
                                            <p:strVal val="#ppt_x"/>
                                          </p:val>
                                        </p:tav>
                                        <p:tav tm="100000">
                                          <p:val>
                                            <p:strVal val="#ppt_x"/>
                                          </p:val>
                                        </p:tav>
                                      </p:tavLst>
                                    </p:anim>
                                    <p:anim calcmode="lin" valueType="num">
                                      <p:cBhvr>
                                        <p:cTn id="9" dur="1000" fill="hold"/>
                                        <p:tgtEl>
                                          <p:spTgt spid="1638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7"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95400" y="404664"/>
            <a:ext cx="10852150" cy="537498"/>
          </a:xfrm>
        </p:spPr>
        <p:txBody>
          <a:bodyPr/>
          <a:lstStyle/>
          <a:p>
            <a:r>
              <a:rPr lang="en-US" altLang="zh-CN" sz="2800" dirty="0" smtClean="0"/>
              <a:t>8.1.6 </a:t>
            </a:r>
            <a:r>
              <a:rPr lang="zh-CN" altLang="en-US" sz="2800" dirty="0" smtClean="0"/>
              <a:t>字符串</a:t>
            </a:r>
            <a:r>
              <a:rPr lang="zh-CN" altLang="en-US" sz="2800" dirty="0"/>
              <a:t>对象的常用方法</a:t>
            </a:r>
            <a:endParaRPr lang="zh-CN" altLang="en-US" sz="2800" dirty="0"/>
          </a:p>
        </p:txBody>
      </p:sp>
      <p:sp>
        <p:nvSpPr>
          <p:cNvPr id="3" name="内容占位符 2"/>
          <p:cNvSpPr>
            <a:spLocks noGrp="1"/>
          </p:cNvSpPr>
          <p:nvPr>
            <p:ph idx="1"/>
          </p:nvPr>
        </p:nvSpPr>
        <p:spPr>
          <a:xfrm>
            <a:off x="390525" y="1096645"/>
            <a:ext cx="11802110" cy="5760720"/>
          </a:xfrm>
        </p:spPr>
        <p:txBody>
          <a:bodyPr>
            <a:normAutofit fontScale="90000"/>
          </a:bodyPr>
          <a:lstStyle/>
          <a:p>
            <a:pPr marL="0" indent="0">
              <a:buNone/>
            </a:pPr>
            <a:r>
              <a:rPr lang="en-US" altLang="zh-CN" sz="3100" dirty="0"/>
              <a:t>1</a:t>
            </a:r>
            <a:r>
              <a:rPr lang="zh-CN" altLang="en-US" sz="3100" dirty="0" smtClean="0"/>
              <a:t>．</a:t>
            </a:r>
            <a:r>
              <a:rPr lang="en-US" altLang="zh-CN" sz="3100" dirty="0" smtClean="0"/>
              <a:t>lower</a:t>
            </a:r>
            <a:r>
              <a:rPr lang="en-US" altLang="zh-CN" sz="3100" dirty="0"/>
              <a:t>()</a:t>
            </a:r>
            <a:r>
              <a:rPr lang="zh-CN" altLang="en-US" sz="3100" dirty="0"/>
              <a:t>、</a:t>
            </a:r>
            <a:r>
              <a:rPr lang="en-US" altLang="zh-CN" sz="3100" dirty="0"/>
              <a:t>upper()</a:t>
            </a:r>
            <a:r>
              <a:rPr lang="zh-CN" altLang="en-US" sz="3100" dirty="0"/>
              <a:t>、</a:t>
            </a:r>
            <a:r>
              <a:rPr lang="en-US" altLang="zh-CN" sz="3100" dirty="0"/>
              <a:t>title()</a:t>
            </a:r>
            <a:r>
              <a:rPr lang="zh-CN" altLang="en-US" sz="3100" dirty="0"/>
              <a:t>、</a:t>
            </a:r>
            <a:r>
              <a:rPr lang="en-US" altLang="zh-CN" sz="3100" dirty="0"/>
              <a:t>capitalize()</a:t>
            </a:r>
            <a:r>
              <a:rPr lang="zh-CN" altLang="en-US" sz="3100" dirty="0"/>
              <a:t>、</a:t>
            </a:r>
            <a:r>
              <a:rPr lang="en-US" altLang="zh-CN" sz="3100" dirty="0" err="1"/>
              <a:t>swapcase</a:t>
            </a:r>
            <a:r>
              <a:rPr lang="en-US" altLang="zh-CN" sz="3100" dirty="0"/>
              <a:t>()</a:t>
            </a:r>
            <a:r>
              <a:rPr sz="3100" b="1">
                <a:solidFill>
                  <a:srgbClr val="FF0000"/>
                </a:solidFill>
                <a:latin typeface="宋体" panose="02010600030101010101" pitchFamily="2" charset="-122"/>
                <a:sym typeface="+mn-ea"/>
              </a:rPr>
              <a:t>大小写转换</a:t>
            </a:r>
            <a:endParaRPr lang="en-US" altLang="zh-CN" sz="3100" dirty="0"/>
          </a:p>
          <a:p>
            <a:pPr marL="0" indent="0">
              <a:buNone/>
            </a:pPr>
            <a:endParaRPr lang="en-US" altLang="zh-CN">
              <a:sym typeface="+mn-ea"/>
            </a:endParaRPr>
          </a:p>
          <a:p>
            <a:pPr marL="0" indent="0">
              <a:buNone/>
            </a:pPr>
            <a:r>
              <a:rPr lang="en-US" altLang="zh-CN">
                <a:sym typeface="+mn-ea"/>
              </a:rPr>
              <a:t>&gt;&gt;&gt; s1 = "Soochow University is Beautiful"</a:t>
            </a:r>
            <a:endParaRPr lang="zh-CN" altLang="zh-CN" dirty="0"/>
          </a:p>
          <a:p>
            <a:pPr marL="0" indent="0">
              <a:buNone/>
            </a:pPr>
            <a:r>
              <a:rPr lang="en-US" altLang="zh-CN">
                <a:sym typeface="+mn-ea"/>
              </a:rPr>
              <a:t>&gt;&gt;&gt; s1.title()		</a:t>
            </a:r>
            <a:r>
              <a:rPr lang="en-US" altLang="zh-CN">
                <a:solidFill>
                  <a:srgbClr val="FF0000"/>
                </a:solidFill>
                <a:sym typeface="+mn-ea"/>
              </a:rPr>
              <a:t># </a:t>
            </a:r>
            <a:r>
              <a:rPr altLang="zh-CN">
                <a:solidFill>
                  <a:srgbClr val="FF0000"/>
                </a:solidFill>
                <a:sym typeface="+mn-ea"/>
              </a:rPr>
              <a:t>返回每个单词首字母变为大写的字符串</a:t>
            </a:r>
            <a:endParaRPr lang="zh-CN" altLang="zh-CN" dirty="0">
              <a:solidFill>
                <a:srgbClr val="FF0000"/>
              </a:solidFill>
            </a:endParaRPr>
          </a:p>
          <a:p>
            <a:pPr marL="0" indent="0">
              <a:buNone/>
            </a:pPr>
            <a:r>
              <a:rPr lang="en-US" altLang="zh-CN">
                <a:sym typeface="+mn-ea"/>
              </a:rPr>
              <a:t>'Soochow University Is Beautiful'</a:t>
            </a:r>
            <a:endParaRPr lang="zh-CN" altLang="zh-CN" dirty="0"/>
          </a:p>
          <a:p>
            <a:pPr marL="0" indent="0">
              <a:buNone/>
            </a:pPr>
            <a:r>
              <a:rPr lang="en-US" altLang="zh-CN">
                <a:sym typeface="+mn-ea"/>
              </a:rPr>
              <a:t>&gt;&gt;&gt; s1.capitalize()	</a:t>
            </a:r>
            <a:r>
              <a:rPr lang="en-US" altLang="zh-CN">
                <a:solidFill>
                  <a:srgbClr val="FF0000"/>
                </a:solidFill>
                <a:sym typeface="+mn-ea"/>
              </a:rPr>
              <a:t># </a:t>
            </a:r>
            <a:r>
              <a:rPr altLang="zh-CN">
                <a:solidFill>
                  <a:srgbClr val="FF0000"/>
                </a:solidFill>
                <a:sym typeface="+mn-ea"/>
              </a:rPr>
              <a:t>返回首字母变为大写的字符串</a:t>
            </a:r>
            <a:endParaRPr lang="zh-CN" altLang="zh-CN" dirty="0">
              <a:solidFill>
                <a:srgbClr val="FF0000"/>
              </a:solidFill>
            </a:endParaRPr>
          </a:p>
          <a:p>
            <a:pPr marL="0" indent="0">
              <a:buNone/>
            </a:pPr>
            <a:r>
              <a:rPr lang="en-US" altLang="zh-CN">
                <a:sym typeface="+mn-ea"/>
              </a:rPr>
              <a:t>'Soochow university is beautiful'</a:t>
            </a:r>
            <a:endParaRPr lang="zh-CN" altLang="zh-CN" dirty="0"/>
          </a:p>
          <a:p>
            <a:pPr marL="0" indent="0">
              <a:buNone/>
            </a:pPr>
            <a:r>
              <a:rPr lang="en-US" altLang="zh-CN">
                <a:sym typeface="+mn-ea"/>
              </a:rPr>
              <a:t>&gt;&gt;&gt; s1.swapcase()	</a:t>
            </a:r>
            <a:r>
              <a:rPr lang="en-US" altLang="zh-CN">
                <a:solidFill>
                  <a:srgbClr val="FF0000"/>
                </a:solidFill>
                <a:sym typeface="+mn-ea"/>
              </a:rPr>
              <a:t># </a:t>
            </a:r>
            <a:r>
              <a:rPr altLang="zh-CN">
                <a:solidFill>
                  <a:srgbClr val="FF0000"/>
                </a:solidFill>
                <a:sym typeface="+mn-ea"/>
              </a:rPr>
              <a:t>返回大小写字母互换后的字符串</a:t>
            </a:r>
            <a:endParaRPr lang="zh-CN" altLang="zh-CN" dirty="0">
              <a:solidFill>
                <a:srgbClr val="FF0000"/>
              </a:solidFill>
            </a:endParaRPr>
          </a:p>
          <a:p>
            <a:pPr marL="0" indent="0">
              <a:buNone/>
            </a:pPr>
            <a:r>
              <a:rPr lang="en-US" altLang="zh-CN">
                <a:sym typeface="+mn-ea"/>
              </a:rPr>
              <a:t>'</a:t>
            </a:r>
            <a:r>
              <a:rPr lang="en-US" altLang="zh-CN" dirty="0" err="1">
                <a:sym typeface="+mn-ea"/>
              </a:rPr>
              <a:t>sOOCHOW</a:t>
            </a:r>
            <a:r>
              <a:rPr lang="en-US" altLang="zh-CN">
                <a:sym typeface="+mn-ea"/>
              </a:rPr>
              <a:t> </a:t>
            </a:r>
            <a:r>
              <a:rPr lang="en-US" altLang="zh-CN" dirty="0" err="1">
                <a:sym typeface="+mn-ea"/>
              </a:rPr>
              <a:t>uNIVERSITY</a:t>
            </a:r>
            <a:r>
              <a:rPr lang="en-US" altLang="zh-CN">
                <a:sym typeface="+mn-ea"/>
              </a:rPr>
              <a:t> IS </a:t>
            </a:r>
            <a:r>
              <a:rPr lang="en-US" altLang="zh-CN" dirty="0" err="1">
                <a:sym typeface="+mn-ea"/>
              </a:rPr>
              <a:t>bEAUTIFUL</a:t>
            </a:r>
            <a:r>
              <a:rPr lang="en-US" altLang="zh-CN">
                <a:sym typeface="+mn-ea"/>
              </a:rPr>
              <a:t>'</a:t>
            </a:r>
            <a:endParaRPr lang="zh-CN" altLang="en-US" dirty="0"/>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95325" y="404495"/>
            <a:ext cx="11232515" cy="6146800"/>
          </a:xfrm>
        </p:spPr>
        <p:txBody>
          <a:bodyPr/>
          <a:lstStyle/>
          <a:p>
            <a:pPr>
              <a:lnSpc>
                <a:spcPct val="150000"/>
              </a:lnSpc>
            </a:pPr>
            <a:r>
              <a:rPr lang="en-US" altLang="zh-CN" sz="2400" dirty="0"/>
              <a:t>2</a:t>
            </a:r>
            <a:r>
              <a:rPr lang="zh-CN" altLang="en-US" sz="2400" dirty="0" smtClean="0"/>
              <a:t>．</a:t>
            </a:r>
            <a:r>
              <a:rPr lang="en-US" altLang="zh-CN" sz="2400" dirty="0" smtClean="0"/>
              <a:t>strip</a:t>
            </a:r>
            <a:r>
              <a:rPr lang="en-US" altLang="zh-CN" sz="2400" dirty="0"/>
              <a:t>()</a:t>
            </a:r>
            <a:r>
              <a:rPr lang="zh-CN" altLang="en-US" sz="2400" dirty="0"/>
              <a:t>、</a:t>
            </a:r>
            <a:r>
              <a:rPr lang="en-US" altLang="zh-CN" sz="2400" dirty="0" err="1"/>
              <a:t>lstrip</a:t>
            </a:r>
            <a:r>
              <a:rPr lang="en-US" altLang="zh-CN" sz="2400" dirty="0"/>
              <a:t>()</a:t>
            </a:r>
            <a:r>
              <a:rPr lang="zh-CN" altLang="en-US" sz="2400" dirty="0"/>
              <a:t>、</a:t>
            </a:r>
            <a:r>
              <a:rPr lang="en-US" altLang="zh-CN" sz="2400" dirty="0" err="1"/>
              <a:t>rstrip</a:t>
            </a:r>
            <a:r>
              <a:rPr lang="en-US" altLang="zh-CN" sz="2400" dirty="0" smtClean="0"/>
              <a:t>()</a:t>
            </a:r>
            <a:r>
              <a:rPr sz="2400" dirty="0" smtClean="0"/>
              <a:t>删除字符</a:t>
            </a:r>
            <a:br>
              <a:rPr lang="en-US" altLang="zh-CN" sz="2400" dirty="0" smtClean="0"/>
            </a:br>
            <a:br>
              <a:rPr lang="en-US" altLang="zh-CN" sz="2400" dirty="0" smtClean="0"/>
            </a:br>
            <a:r>
              <a:rPr lang="en-US" altLang="zh-CN" sz="4000" b="0" smtClean="0">
                <a:sym typeface="+mn-ea"/>
              </a:rPr>
              <a:t>strip()</a:t>
            </a:r>
            <a:r>
              <a:rPr lang="en-US" altLang="zh-CN" b="0" smtClean="0">
                <a:sym typeface="+mn-ea"/>
              </a:rPr>
              <a:t> </a:t>
            </a:r>
            <a:br>
              <a:rPr lang="en-US" altLang="zh-CN" sz="2400" b="0" smtClean="0">
                <a:sym typeface="+mn-ea"/>
              </a:rPr>
            </a:br>
            <a:r>
              <a:rPr lang="en-US" altLang="zh-CN" sz="2400" b="0" smtClean="0">
                <a:sym typeface="+mn-ea"/>
              </a:rPr>
              <a:t>方法用于移除字符串头尾指定的字符（默认为空格）或字符序列。</a:t>
            </a:r>
            <a:br>
              <a:rPr lang="en-US" altLang="zh-CN" sz="2400" b="0" smtClean="0"/>
            </a:br>
            <a:br>
              <a:rPr lang="en-US" altLang="zh-CN" sz="2400" b="0" smtClean="0"/>
            </a:br>
            <a:r>
              <a:rPr lang="en-US" altLang="zh-CN" sz="2400" b="0" smtClean="0">
                <a:sym typeface="+mn-ea"/>
              </a:rPr>
              <a:t>注意：该方法只能删除开头或是结尾的字符，不能删除中间部分的字符。</a:t>
            </a:r>
            <a:br>
              <a:rPr lang="en-US" altLang="zh-CN" sz="2400" b="0" smtClean="0"/>
            </a:br>
            <a:r>
              <a:rPr lang="en-US" altLang="zh-CN" sz="2400" b="0" smtClean="0">
                <a:sym typeface="+mn-ea"/>
              </a:rPr>
              <a:t>str.strip([chars]);</a:t>
            </a:r>
            <a:br>
              <a:rPr lang="en-US" altLang="zh-CN" sz="2400" b="0" smtClean="0"/>
            </a:br>
            <a:br>
              <a:rPr lang="en-US" altLang="zh-CN" sz="2400" b="0" smtClean="0"/>
            </a:br>
            <a:r>
              <a:rPr lang="en-US" altLang="zh-CN" sz="2400" b="0" smtClean="0">
                <a:sym typeface="+mn-ea"/>
              </a:rPr>
              <a:t>chars -- 移除字符串头尾指定的字符序列。</a:t>
            </a:r>
            <a:br>
              <a:rPr lang="en-US" altLang="zh-CN" sz="2400" b="0" smtClean="0"/>
            </a:br>
            <a:br>
              <a:rPr lang="en-US" altLang="zh-CN" sz="2400" b="0" smtClean="0"/>
            </a:br>
            <a:r>
              <a:rPr lang="en-US" altLang="zh-CN" sz="2400" b="0" smtClean="0">
                <a:sym typeface="+mn-ea"/>
              </a:rPr>
              <a:t>返回移除字符串头尾指定的字符序列生成的新字符串。</a:t>
            </a:r>
            <a:br>
              <a:rPr sz="2400" b="1">
                <a:latin typeface="宋体" panose="02010600030101010101" pitchFamily="2" charset="-122"/>
              </a:rPr>
            </a:br>
            <a:br>
              <a:rPr lang="zh-CN" altLang="zh-CN" sz="2400" dirty="0"/>
            </a:br>
            <a:endParaRPr lang="zh-CN" altLang="zh-CN" sz="2400" dirty="0" smtClean="0"/>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95325" y="404495"/>
            <a:ext cx="10852150" cy="6146800"/>
          </a:xfrm>
        </p:spPr>
        <p:txBody>
          <a:bodyPr/>
          <a:lstStyle/>
          <a:p>
            <a:pPr>
              <a:lnSpc>
                <a:spcPct val="150000"/>
              </a:lnSpc>
            </a:pPr>
            <a:r>
              <a:rPr lang="en-US" altLang="zh-CN" sz="2800" dirty="0"/>
              <a:t>2</a:t>
            </a:r>
            <a:r>
              <a:rPr lang="zh-CN" altLang="en-US" sz="2800" dirty="0" smtClean="0"/>
              <a:t>．</a:t>
            </a:r>
            <a:r>
              <a:rPr lang="en-US" altLang="zh-CN" sz="2800" dirty="0" smtClean="0"/>
              <a:t>strip</a:t>
            </a:r>
            <a:r>
              <a:rPr lang="en-US" altLang="zh-CN" sz="2800" dirty="0"/>
              <a:t>()</a:t>
            </a:r>
            <a:r>
              <a:rPr lang="zh-CN" altLang="en-US" sz="2800" dirty="0"/>
              <a:t>、</a:t>
            </a:r>
            <a:r>
              <a:rPr lang="en-US" altLang="zh-CN" sz="2800" dirty="0" err="1"/>
              <a:t>lstrip</a:t>
            </a:r>
            <a:r>
              <a:rPr lang="en-US" altLang="zh-CN" sz="2800" dirty="0"/>
              <a:t>()</a:t>
            </a:r>
            <a:r>
              <a:rPr lang="zh-CN" altLang="en-US" sz="2800" dirty="0"/>
              <a:t>、</a:t>
            </a:r>
            <a:r>
              <a:rPr lang="en-US" altLang="zh-CN" sz="2800" dirty="0" err="1"/>
              <a:t>rstrip</a:t>
            </a:r>
            <a:r>
              <a:rPr lang="en-US" altLang="zh-CN" sz="2800" dirty="0" smtClean="0"/>
              <a:t>()</a:t>
            </a:r>
            <a:r>
              <a:rPr sz="2800" dirty="0" smtClean="0"/>
              <a:t>删除字符</a:t>
            </a:r>
            <a:br>
              <a:rPr lang="en-US" altLang="zh-CN" sz="2800" dirty="0" smtClean="0"/>
            </a:br>
            <a:br>
              <a:rPr lang="en-US" altLang="zh-CN" sz="2800" dirty="0" smtClean="0"/>
            </a:br>
            <a:r>
              <a:rPr lang="en-US" altLang="zh-CN" sz="2800" b="0">
                <a:sym typeface="+mn-ea"/>
              </a:rPr>
              <a:t>&gt;&gt;&gt; s1 = "    Soochow University is Beautiful    "</a:t>
            </a:r>
            <a:br>
              <a:rPr lang="zh-CN" altLang="zh-CN" sz="2800" b="0" dirty="0"/>
            </a:br>
            <a:r>
              <a:rPr lang="en-US" altLang="zh-CN" sz="2800" b="0">
                <a:sym typeface="+mn-ea"/>
              </a:rPr>
              <a:t>&gt;&gt;&gt; s1.strip()                 </a:t>
            </a:r>
            <a:r>
              <a:rPr lang="en-US" altLang="zh-CN" sz="2800" b="0" smtClean="0">
                <a:sym typeface="+mn-ea"/>
              </a:rPr>
              <a:t>	</a:t>
            </a:r>
            <a:r>
              <a:rPr lang="en-US" altLang="zh-CN" sz="2800" b="0" smtClean="0">
                <a:solidFill>
                  <a:srgbClr val="FF0000"/>
                </a:solidFill>
                <a:sym typeface="+mn-ea"/>
              </a:rPr>
              <a:t># </a:t>
            </a:r>
            <a:r>
              <a:rPr altLang="zh-CN" sz="2800" b="0">
                <a:solidFill>
                  <a:srgbClr val="FF0000"/>
                </a:solidFill>
                <a:sym typeface="+mn-ea"/>
              </a:rPr>
              <a:t>删除两端空白字符</a:t>
            </a:r>
            <a:br>
              <a:rPr lang="zh-CN" altLang="zh-CN" sz="2800" b="0" dirty="0">
                <a:solidFill>
                  <a:srgbClr val="FF0000"/>
                </a:solidFill>
              </a:rPr>
            </a:br>
            <a:r>
              <a:rPr lang="en-US" altLang="zh-CN" sz="2800" b="0">
                <a:sym typeface="+mn-ea"/>
              </a:rPr>
              <a:t>'Soochow University is Beautiful'</a:t>
            </a:r>
            <a:br>
              <a:rPr lang="zh-CN" altLang="zh-CN" sz="2800" b="0" dirty="0"/>
            </a:br>
            <a:br>
              <a:rPr lang="zh-CN" altLang="zh-CN" sz="2800" b="0" dirty="0"/>
            </a:br>
            <a:r>
              <a:rPr lang="en-US" altLang="zh-CN" sz="2800" b="0">
                <a:sym typeface="+mn-ea"/>
              </a:rPr>
              <a:t>&gt;&gt;&gt; s1 = "\t\</a:t>
            </a:r>
            <a:r>
              <a:rPr lang="en-US" altLang="zh-CN" sz="2800" b="0" dirty="0" err="1">
                <a:sym typeface="+mn-ea"/>
              </a:rPr>
              <a:t>nSoochow</a:t>
            </a:r>
            <a:r>
              <a:rPr lang="en-US" altLang="zh-CN" sz="2800" b="0">
                <a:sym typeface="+mn-ea"/>
              </a:rPr>
              <a:t> University is Beautiful\t\n"</a:t>
            </a:r>
            <a:br>
              <a:rPr lang="zh-CN" altLang="zh-CN" sz="2800" b="0" dirty="0"/>
            </a:br>
            <a:r>
              <a:rPr lang="en-US" altLang="zh-CN" sz="2800" b="0">
                <a:sym typeface="+mn-ea"/>
              </a:rPr>
              <a:t>&gt;&gt;&gt; s1.strip()		</a:t>
            </a:r>
            <a:r>
              <a:rPr lang="en-US" altLang="zh-CN" sz="2800" b="0">
                <a:solidFill>
                  <a:srgbClr val="FF0000"/>
                </a:solidFill>
                <a:sym typeface="+mn-ea"/>
              </a:rPr>
              <a:t># Tab</a:t>
            </a:r>
            <a:r>
              <a:rPr altLang="zh-CN" sz="2800" b="0">
                <a:solidFill>
                  <a:srgbClr val="FF0000"/>
                </a:solidFill>
                <a:sym typeface="+mn-ea"/>
              </a:rPr>
              <a:t>和换行也被认为是空白字符</a:t>
            </a:r>
            <a:br>
              <a:rPr lang="zh-CN" altLang="zh-CN" sz="2800" b="0" dirty="0">
                <a:solidFill>
                  <a:srgbClr val="FF0000"/>
                </a:solidFill>
              </a:rPr>
            </a:br>
            <a:r>
              <a:rPr lang="en-US" altLang="zh-CN" sz="2800" b="0">
                <a:sym typeface="+mn-ea"/>
              </a:rPr>
              <a:t>'Soochow University is Beautiful'</a:t>
            </a:r>
            <a:br>
              <a:rPr lang="zh-CN" altLang="zh-CN" sz="2800" dirty="0"/>
            </a:br>
            <a:endParaRPr lang="en-US" altLang="zh-CN" sz="2800" dirty="0" smtClean="0"/>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95325" y="404495"/>
            <a:ext cx="10852150" cy="6329680"/>
          </a:xfrm>
        </p:spPr>
        <p:txBody>
          <a:bodyPr/>
          <a:lstStyle/>
          <a:p>
            <a:pPr>
              <a:lnSpc>
                <a:spcPct val="150000"/>
              </a:lnSpc>
            </a:pPr>
            <a:r>
              <a:rPr lang="en-US" altLang="zh-CN" sz="2800" dirty="0"/>
              <a:t>2</a:t>
            </a:r>
            <a:r>
              <a:rPr lang="zh-CN" altLang="en-US" sz="2800" dirty="0" smtClean="0"/>
              <a:t>．</a:t>
            </a:r>
            <a:r>
              <a:rPr lang="en-US" altLang="zh-CN" sz="2800" dirty="0" smtClean="0"/>
              <a:t>strip</a:t>
            </a:r>
            <a:r>
              <a:rPr lang="en-US" altLang="zh-CN" sz="2800" dirty="0"/>
              <a:t>()</a:t>
            </a:r>
            <a:r>
              <a:rPr lang="zh-CN" altLang="en-US" sz="2800" dirty="0"/>
              <a:t>、</a:t>
            </a:r>
            <a:r>
              <a:rPr lang="en-US" altLang="zh-CN" sz="2800" dirty="0" err="1"/>
              <a:t>lstrip</a:t>
            </a:r>
            <a:r>
              <a:rPr lang="en-US" altLang="zh-CN" sz="2800" dirty="0"/>
              <a:t>()</a:t>
            </a:r>
            <a:r>
              <a:rPr lang="zh-CN" altLang="en-US" sz="2800" dirty="0"/>
              <a:t>、</a:t>
            </a:r>
            <a:r>
              <a:rPr lang="en-US" altLang="zh-CN" sz="2800" dirty="0" err="1"/>
              <a:t>rstrip</a:t>
            </a:r>
            <a:r>
              <a:rPr lang="en-US" altLang="zh-CN" sz="2800" dirty="0" smtClean="0"/>
              <a:t>()</a:t>
            </a:r>
            <a:br>
              <a:rPr lang="en-US" altLang="zh-CN" sz="2800" dirty="0" smtClean="0"/>
            </a:br>
            <a:br>
              <a:rPr lang="en-US" altLang="zh-CN" sz="2800" dirty="0" smtClean="0"/>
            </a:br>
            <a:r>
              <a:rPr lang="en-US" altLang="zh-CN" sz="2800" b="0">
                <a:sym typeface="+mn-ea"/>
              </a:rPr>
              <a:t>&gt;&gt;&gt; s1 = "___:Soochow University is Beautiful:___"</a:t>
            </a:r>
            <a:br>
              <a:rPr lang="zh-CN" altLang="zh-CN" sz="2800" b="0" dirty="0"/>
            </a:br>
            <a:r>
              <a:rPr lang="en-US" altLang="zh-CN" sz="2800" b="0">
                <a:sym typeface="+mn-ea"/>
              </a:rPr>
              <a:t>&gt;&gt;&gt; s1.strip("_")            	</a:t>
            </a:r>
            <a:r>
              <a:rPr lang="en-US" altLang="zh-CN" sz="2800" b="0">
                <a:solidFill>
                  <a:srgbClr val="FF0000"/>
                </a:solidFill>
                <a:sym typeface="+mn-ea"/>
              </a:rPr>
              <a:t># </a:t>
            </a:r>
            <a:r>
              <a:rPr altLang="zh-CN" sz="2800" b="0">
                <a:solidFill>
                  <a:srgbClr val="FF0000"/>
                </a:solidFill>
                <a:sym typeface="+mn-ea"/>
              </a:rPr>
              <a:t>删除两端指定字符</a:t>
            </a:r>
            <a:r>
              <a:rPr lang="en-US" altLang="zh-CN" sz="2800" b="0">
                <a:solidFill>
                  <a:srgbClr val="FF0000"/>
                </a:solidFill>
                <a:sym typeface="+mn-ea"/>
              </a:rPr>
              <a:t>_</a:t>
            </a:r>
            <a:br>
              <a:rPr lang="zh-CN" altLang="zh-CN" sz="2800" b="0" dirty="0">
                <a:solidFill>
                  <a:srgbClr val="FF0000"/>
                </a:solidFill>
              </a:rPr>
            </a:br>
            <a:r>
              <a:rPr lang="en-US" altLang="zh-CN" sz="2800" b="0">
                <a:sym typeface="+mn-ea"/>
              </a:rPr>
              <a:t>':Soochow University is Beautiful:'</a:t>
            </a:r>
            <a:br>
              <a:rPr lang="en-US" altLang="zh-CN" sz="2800" b="0">
                <a:sym typeface="+mn-ea"/>
              </a:rPr>
            </a:br>
            <a:br>
              <a:rPr lang="zh-CN" altLang="zh-CN" sz="2800" b="0" dirty="0"/>
            </a:br>
            <a:r>
              <a:rPr lang="en-US" altLang="zh-CN" sz="2800" b="0">
                <a:sym typeface="+mn-ea"/>
              </a:rPr>
              <a:t>&gt;&gt;&gt; s1.strip(":_")		</a:t>
            </a:r>
            <a:r>
              <a:rPr lang="en-US" altLang="zh-CN" sz="2800" b="0">
                <a:solidFill>
                  <a:srgbClr val="FF0000"/>
                </a:solidFill>
                <a:sym typeface="+mn-ea"/>
              </a:rPr>
              <a:t># </a:t>
            </a:r>
            <a:r>
              <a:rPr altLang="zh-CN" sz="2800" b="0">
                <a:solidFill>
                  <a:srgbClr val="FF0000"/>
                </a:solidFill>
                <a:sym typeface="+mn-ea"/>
              </a:rPr>
              <a:t>删除两端指定字符</a:t>
            </a:r>
            <a:r>
              <a:rPr lang="en-US" altLang="zh-CN" sz="2800" b="0">
                <a:solidFill>
                  <a:srgbClr val="FF0000"/>
                </a:solidFill>
                <a:sym typeface="+mn-ea"/>
              </a:rPr>
              <a:t>:</a:t>
            </a:r>
            <a:r>
              <a:rPr altLang="zh-CN" sz="2800" b="0">
                <a:solidFill>
                  <a:srgbClr val="FF0000"/>
                </a:solidFill>
                <a:sym typeface="+mn-ea"/>
              </a:rPr>
              <a:t>和</a:t>
            </a:r>
            <a:r>
              <a:rPr lang="en-US" altLang="zh-CN" sz="2800" b="0">
                <a:solidFill>
                  <a:srgbClr val="FF0000"/>
                </a:solidFill>
                <a:sym typeface="+mn-ea"/>
              </a:rPr>
              <a:t>_</a:t>
            </a:r>
            <a:br>
              <a:rPr lang="zh-CN" altLang="zh-CN" sz="2800" b="0" dirty="0">
                <a:solidFill>
                  <a:srgbClr val="FF0000"/>
                </a:solidFill>
              </a:rPr>
            </a:br>
            <a:r>
              <a:rPr lang="en-US" altLang="zh-CN" sz="2800" b="0">
                <a:sym typeface="+mn-ea"/>
              </a:rPr>
              <a:t>'Soochow University is Beautiful'</a:t>
            </a:r>
            <a:br>
              <a:rPr lang="en-US" altLang="zh-CN" sz="2800" b="0">
                <a:sym typeface="+mn-ea"/>
              </a:rPr>
            </a:br>
            <a:endParaRPr lang="en-US" altLang="zh-CN" sz="2800" dirty="0" smtClean="0"/>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95325" y="404495"/>
            <a:ext cx="10852150" cy="6329680"/>
          </a:xfrm>
        </p:spPr>
        <p:txBody>
          <a:bodyPr/>
          <a:lstStyle/>
          <a:p>
            <a:pPr>
              <a:lnSpc>
                <a:spcPct val="150000"/>
              </a:lnSpc>
            </a:pPr>
            <a:r>
              <a:rPr lang="en-US" altLang="zh-CN" sz="2800" dirty="0"/>
              <a:t>2</a:t>
            </a:r>
            <a:r>
              <a:rPr lang="zh-CN" altLang="en-US" sz="2800" dirty="0" smtClean="0"/>
              <a:t>．</a:t>
            </a:r>
            <a:r>
              <a:rPr lang="en-US" altLang="zh-CN" sz="2800" dirty="0" smtClean="0"/>
              <a:t>strip</a:t>
            </a:r>
            <a:r>
              <a:rPr lang="en-US" altLang="zh-CN" sz="2800" dirty="0"/>
              <a:t>()</a:t>
            </a:r>
            <a:r>
              <a:rPr lang="zh-CN" altLang="en-US" sz="2800" dirty="0"/>
              <a:t>、</a:t>
            </a:r>
            <a:r>
              <a:rPr lang="en-US" altLang="zh-CN" sz="2800" dirty="0" err="1"/>
              <a:t>lstrip</a:t>
            </a:r>
            <a:r>
              <a:rPr lang="en-US" altLang="zh-CN" sz="2800" dirty="0"/>
              <a:t>()</a:t>
            </a:r>
            <a:r>
              <a:rPr lang="zh-CN" altLang="en-US" sz="2800" dirty="0"/>
              <a:t>、</a:t>
            </a:r>
            <a:r>
              <a:rPr lang="en-US" altLang="zh-CN" sz="2800" dirty="0" err="1"/>
              <a:t>rstrip</a:t>
            </a:r>
            <a:r>
              <a:rPr lang="en-US" altLang="zh-CN" sz="2800" dirty="0" smtClean="0"/>
              <a:t>()</a:t>
            </a:r>
            <a:br>
              <a:rPr lang="en-US" altLang="zh-CN" sz="2800" dirty="0" smtClean="0"/>
            </a:br>
            <a:r>
              <a:rPr lang="en-US" altLang="zh-CN" sz="3600" b="0" smtClean="0">
                <a:sym typeface="+mn-ea"/>
              </a:rPr>
              <a:t>lstrip()</a:t>
            </a:r>
            <a:r>
              <a:rPr lang="en-US" altLang="zh-CN" sz="3600" b="0" smtClean="0">
                <a:sym typeface="+mn-ea"/>
              </a:rPr>
              <a:t>删除字符串右端指定字符</a:t>
            </a:r>
            <a:br>
              <a:rPr lang="en-US" altLang="zh-CN" sz="3600" b="0" smtClean="0">
                <a:sym typeface="+mn-ea"/>
              </a:rPr>
            </a:br>
            <a:r>
              <a:rPr lang="en-US" altLang="zh-CN" sz="3600" b="0" smtClean="0">
                <a:sym typeface="+mn-ea"/>
              </a:rPr>
              <a:t>rstrip()</a:t>
            </a:r>
            <a:r>
              <a:rPr lang="en-US" altLang="zh-CN" sz="3600" b="0" smtClean="0">
                <a:sym typeface="+mn-ea"/>
              </a:rPr>
              <a:t>删除字符串左端指定字符</a:t>
            </a:r>
            <a:br>
              <a:rPr lang="en-US" altLang="zh-CN" sz="2800">
                <a:latin typeface="Consolas" panose="020B0609020204030204" charset="0"/>
                <a:sym typeface="+mn-ea"/>
              </a:rPr>
            </a:br>
            <a:r>
              <a:rPr lang="en-US" altLang="zh-CN" sz="2400">
                <a:latin typeface="Consolas" panose="020B0609020204030204" charset="0"/>
                <a:sym typeface="+mn-ea"/>
              </a:rPr>
              <a:t>&gt;&gt;&gt; "aaaassdaaadfaaa".rstrip("a")</a:t>
            </a:r>
            <a:br>
              <a:rPr lang="en-US" altLang="zh-CN" sz="2400">
                <a:latin typeface="Consolas" panose="020B0609020204030204" charset="0"/>
                <a:sym typeface="+mn-ea"/>
              </a:rPr>
            </a:br>
            <a:r>
              <a:rPr lang="en-US" altLang="zh-CN" sz="2400">
                <a:solidFill>
                  <a:srgbClr val="FF0000"/>
                </a:solidFill>
                <a:latin typeface="Consolas" panose="020B0609020204030204" charset="0"/>
                <a:sym typeface="+mn-ea"/>
              </a:rPr>
              <a:t>'aaaassdaaadf'</a:t>
            </a:r>
            <a:br>
              <a:rPr lang="en-US" altLang="zh-CN" sz="2400">
                <a:solidFill>
                  <a:srgbClr val="00B0F0"/>
                </a:solidFill>
                <a:latin typeface="Consolas" panose="020B0609020204030204" charset="0"/>
              </a:rPr>
            </a:br>
            <a:r>
              <a:rPr lang="en-US" altLang="zh-CN" sz="2400">
                <a:latin typeface="Consolas" panose="020B0609020204030204" charset="0"/>
                <a:sym typeface="+mn-ea"/>
              </a:rPr>
              <a:t>&gt;&gt;&gt; "aaaassdaaadfaaa".lstrip("a")</a:t>
            </a:r>
            <a:br>
              <a:rPr lang="en-US" altLang="zh-CN" sz="2400">
                <a:latin typeface="Consolas" panose="020B0609020204030204" charset="0"/>
                <a:sym typeface="+mn-ea"/>
              </a:rPr>
            </a:br>
            <a:r>
              <a:rPr lang="en-US" altLang="zh-CN" sz="2400">
                <a:solidFill>
                  <a:srgbClr val="FF0000"/>
                </a:solidFill>
                <a:latin typeface="Consolas" panose="020B0609020204030204" charset="0"/>
                <a:sym typeface="+mn-ea"/>
              </a:rPr>
              <a:t>'ssdaaadfaaa'</a:t>
            </a:r>
            <a:br>
              <a:rPr lang="en-US" altLang="zh-CN" sz="2800">
                <a:solidFill>
                  <a:srgbClr val="00B0F0"/>
                </a:solidFill>
                <a:latin typeface="Consolas" panose="020B0609020204030204" charset="0"/>
              </a:rPr>
            </a:br>
            <a:r>
              <a:rPr lang="en-US" altLang="zh-CN" sz="2800" b="0" smtClean="0">
                <a:sym typeface="+mn-ea"/>
              </a:rPr>
              <a:t>注意：该方法只能删除</a:t>
            </a:r>
            <a:r>
              <a:rPr sz="2800" b="0" smtClean="0">
                <a:sym typeface="+mn-ea"/>
              </a:rPr>
              <a:t>左边或者右边</a:t>
            </a:r>
            <a:r>
              <a:rPr lang="en-US" altLang="zh-CN" sz="2800" b="0" smtClean="0">
                <a:sym typeface="+mn-ea"/>
              </a:rPr>
              <a:t>的字符，不能删除中间部分的字符。</a:t>
            </a:r>
            <a:endParaRPr lang="en-US" altLang="zh-CN" sz="2800" dirty="0" smtClean="0"/>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95325" y="404495"/>
            <a:ext cx="10852150" cy="6329680"/>
          </a:xfrm>
        </p:spPr>
        <p:txBody>
          <a:bodyPr/>
          <a:lstStyle/>
          <a:p>
            <a:pPr>
              <a:lnSpc>
                <a:spcPct val="150000"/>
              </a:lnSpc>
            </a:pPr>
            <a:r>
              <a:rPr lang="en-US" altLang="zh-CN" sz="2800" dirty="0"/>
              <a:t>2</a:t>
            </a:r>
            <a:r>
              <a:rPr lang="zh-CN" altLang="en-US" sz="2800" dirty="0" smtClean="0"/>
              <a:t>．</a:t>
            </a:r>
            <a:r>
              <a:rPr lang="en-US" altLang="zh-CN" sz="2800" dirty="0" smtClean="0"/>
              <a:t>strip</a:t>
            </a:r>
            <a:r>
              <a:rPr lang="en-US" altLang="zh-CN" sz="2800" dirty="0"/>
              <a:t>()</a:t>
            </a:r>
            <a:r>
              <a:rPr lang="zh-CN" altLang="en-US" sz="2800" dirty="0"/>
              <a:t>、</a:t>
            </a:r>
            <a:r>
              <a:rPr lang="en-US" altLang="zh-CN" sz="2800" dirty="0" err="1"/>
              <a:t>lstrip</a:t>
            </a:r>
            <a:r>
              <a:rPr lang="en-US" altLang="zh-CN" sz="2800" dirty="0"/>
              <a:t>()</a:t>
            </a:r>
            <a:r>
              <a:rPr lang="zh-CN" altLang="en-US" sz="2800" dirty="0"/>
              <a:t>、</a:t>
            </a:r>
            <a:r>
              <a:rPr lang="en-US" altLang="zh-CN" sz="2800" dirty="0" err="1"/>
              <a:t>rstrip</a:t>
            </a:r>
            <a:r>
              <a:rPr lang="en-US" altLang="zh-CN" sz="2800" dirty="0" smtClean="0"/>
              <a:t>()</a:t>
            </a:r>
            <a:br>
              <a:rPr lang="en-US" altLang="zh-CN" sz="2800" dirty="0" smtClean="0"/>
            </a:br>
            <a:br>
              <a:rPr lang="en-US" altLang="zh-CN" sz="2800" dirty="0" smtClean="0"/>
            </a:br>
            <a:r>
              <a:rPr lang="en-US" altLang="zh-CN" sz="2800" b="0">
                <a:sym typeface="+mn-ea"/>
              </a:rPr>
              <a:t>&gt;&gt;&gt; s1 = "___:Soochow University is Beautiful:___"</a:t>
            </a:r>
            <a:br>
              <a:rPr lang="zh-CN" altLang="zh-CN" sz="2800" b="0" dirty="0"/>
            </a:br>
            <a:r>
              <a:rPr lang="en-US" altLang="zh-CN" sz="2800" b="0">
                <a:sym typeface="+mn-ea"/>
              </a:rPr>
              <a:t>&gt;&gt;&gt; s1.lstrip(":_")				</a:t>
            </a:r>
            <a:r>
              <a:rPr lang="en-US" altLang="zh-CN" sz="2800" b="0">
                <a:solidFill>
                  <a:srgbClr val="FF0000"/>
                </a:solidFill>
                <a:sym typeface="+mn-ea"/>
              </a:rPr>
              <a:t># </a:t>
            </a:r>
            <a:r>
              <a:rPr altLang="zh-CN" sz="2800" b="0">
                <a:solidFill>
                  <a:srgbClr val="FF0000"/>
                </a:solidFill>
                <a:sym typeface="+mn-ea"/>
              </a:rPr>
              <a:t>删除左端指定字符</a:t>
            </a:r>
            <a:r>
              <a:rPr lang="en-US" altLang="zh-CN" sz="2800" b="0">
                <a:solidFill>
                  <a:srgbClr val="FF0000"/>
                </a:solidFill>
                <a:sym typeface="+mn-ea"/>
              </a:rPr>
              <a:t>:</a:t>
            </a:r>
            <a:r>
              <a:rPr altLang="zh-CN" sz="2800" b="0">
                <a:solidFill>
                  <a:srgbClr val="FF0000"/>
                </a:solidFill>
                <a:sym typeface="+mn-ea"/>
              </a:rPr>
              <a:t>和</a:t>
            </a:r>
            <a:r>
              <a:rPr lang="en-US" altLang="zh-CN" sz="2800" b="0">
                <a:solidFill>
                  <a:srgbClr val="FF0000"/>
                </a:solidFill>
                <a:sym typeface="+mn-ea"/>
              </a:rPr>
              <a:t>_</a:t>
            </a:r>
            <a:br>
              <a:rPr lang="zh-CN" altLang="zh-CN" sz="2800" b="0" dirty="0">
                <a:solidFill>
                  <a:srgbClr val="FF0000"/>
                </a:solidFill>
              </a:rPr>
            </a:br>
            <a:r>
              <a:rPr lang="en-US" altLang="zh-CN" sz="2800" b="0">
                <a:sym typeface="+mn-ea"/>
              </a:rPr>
              <a:t>'Soochow University is Beautiful:___'</a:t>
            </a:r>
            <a:br>
              <a:rPr lang="en-US" altLang="zh-CN" sz="2800" b="0">
                <a:sym typeface="+mn-ea"/>
              </a:rPr>
            </a:br>
            <a:br>
              <a:rPr lang="zh-CN" altLang="zh-CN" sz="2800" b="0" dirty="0"/>
            </a:br>
            <a:r>
              <a:rPr lang="en-US" altLang="zh-CN" sz="2800" b="0">
                <a:sym typeface="+mn-ea"/>
              </a:rPr>
              <a:t>&gt;&gt;&gt; s1.rstrip("_")				</a:t>
            </a:r>
            <a:r>
              <a:rPr lang="en-US" altLang="zh-CN" sz="2800" b="0">
                <a:solidFill>
                  <a:srgbClr val="FF0000"/>
                </a:solidFill>
                <a:sym typeface="+mn-ea"/>
              </a:rPr>
              <a:t># </a:t>
            </a:r>
            <a:r>
              <a:rPr altLang="zh-CN" sz="2800" b="0">
                <a:solidFill>
                  <a:srgbClr val="FF0000"/>
                </a:solidFill>
                <a:sym typeface="+mn-ea"/>
              </a:rPr>
              <a:t>删除右端指定字符</a:t>
            </a:r>
            <a:r>
              <a:rPr lang="en-US" altLang="zh-CN" sz="2800" b="0">
                <a:solidFill>
                  <a:srgbClr val="FF0000"/>
                </a:solidFill>
                <a:sym typeface="+mn-ea"/>
              </a:rPr>
              <a:t>_</a:t>
            </a:r>
            <a:br>
              <a:rPr lang="zh-CN" altLang="zh-CN" sz="2800" b="0" dirty="0">
                <a:solidFill>
                  <a:srgbClr val="FF0000"/>
                </a:solidFill>
              </a:rPr>
            </a:br>
            <a:r>
              <a:rPr lang="en-US" altLang="zh-CN" sz="2800" b="0">
                <a:sym typeface="+mn-ea"/>
              </a:rPr>
              <a:t>'___:Soochow University is Beautiful:'</a:t>
            </a:r>
            <a:br>
              <a:rPr lang="zh-CN" altLang="zh-CN" sz="2800" dirty="0"/>
            </a:br>
            <a:endParaRPr lang="en-US" altLang="zh-CN" sz="2800" dirty="0" smtClean="0"/>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5565" y="116840"/>
            <a:ext cx="11963400" cy="6537960"/>
          </a:xfrm>
        </p:spPr>
        <p:txBody>
          <a:bodyPr/>
          <a:lstStyle/>
          <a:p>
            <a:r>
              <a:rPr lang="en-US" altLang="zh-CN" sz="2800" dirty="0"/>
              <a:t>3</a:t>
            </a:r>
            <a:r>
              <a:rPr lang="zh-CN" altLang="en-US" sz="2800" dirty="0" smtClean="0"/>
              <a:t>．</a:t>
            </a:r>
            <a:r>
              <a:rPr lang="en-US" altLang="zh-CN" sz="2800" dirty="0" smtClean="0"/>
              <a:t>find</a:t>
            </a:r>
            <a:r>
              <a:rPr lang="en-US" altLang="zh-CN" sz="2800" dirty="0"/>
              <a:t>()</a:t>
            </a:r>
            <a:r>
              <a:rPr lang="zh-CN" altLang="en-US" sz="2800" dirty="0"/>
              <a:t>、</a:t>
            </a:r>
            <a:r>
              <a:rPr lang="en-US" altLang="zh-CN" sz="2800" dirty="0" err="1"/>
              <a:t>rfind</a:t>
            </a:r>
            <a:r>
              <a:rPr lang="en-US" altLang="zh-CN" sz="2800" dirty="0"/>
              <a:t>()</a:t>
            </a:r>
            <a:r>
              <a:rPr lang="zh-CN" altLang="en-US" sz="2800" dirty="0"/>
              <a:t>、</a:t>
            </a:r>
            <a:r>
              <a:rPr lang="en-US" altLang="zh-CN" sz="2800" dirty="0"/>
              <a:t>index()</a:t>
            </a:r>
            <a:r>
              <a:rPr lang="zh-CN" altLang="en-US" sz="2800" dirty="0"/>
              <a:t>、</a:t>
            </a:r>
            <a:r>
              <a:rPr lang="en-US" altLang="zh-CN" sz="2800" dirty="0" err="1"/>
              <a:t>rindex</a:t>
            </a:r>
            <a:r>
              <a:rPr lang="en-US" altLang="zh-CN" sz="2800" dirty="0"/>
              <a:t>()</a:t>
            </a:r>
            <a:r>
              <a:rPr lang="zh-CN" altLang="en-US" sz="2800" dirty="0"/>
              <a:t>、</a:t>
            </a:r>
            <a:r>
              <a:rPr lang="en-US" altLang="zh-CN" sz="2800" dirty="0"/>
              <a:t>count()</a:t>
            </a:r>
            <a:br>
              <a:rPr lang="en-US" altLang="zh-CN" sz="2800" dirty="0"/>
            </a:br>
            <a:br>
              <a:rPr lang="en-US" altLang="zh-CN" sz="2800" b="0" dirty="0"/>
            </a:br>
            <a:r>
              <a:rPr sz="4400" b="0">
                <a:sym typeface="+mn-ea"/>
              </a:rPr>
              <a:t>find() 方法</a:t>
            </a:r>
            <a:br>
              <a:rPr sz="2800" b="0">
                <a:sym typeface="+mn-ea"/>
              </a:rPr>
            </a:br>
            <a:r>
              <a:rPr sz="2800" b="0">
                <a:sym typeface="+mn-ea"/>
              </a:rPr>
              <a:t>检测字符串中是否包含子字符串 str ，</a:t>
            </a:r>
            <a:br>
              <a:rPr lang="zh-CN" altLang="en-US" sz="2800" b="0"/>
            </a:br>
            <a:r>
              <a:rPr sz="2800" b="0">
                <a:sym typeface="+mn-ea"/>
              </a:rPr>
              <a:t>如果指定 beg（开始） 和 end（结束） 范围，则检查是否包含在指定范围内，如果包含子字符串返回开始的索引值，否则返回-1。</a:t>
            </a:r>
            <a:br>
              <a:rPr lang="zh-CN" altLang="en-US" sz="2800" b="0"/>
            </a:br>
            <a:br>
              <a:rPr lang="zh-CN" altLang="en-US" sz="2800" b="0"/>
            </a:br>
            <a:br>
              <a:rPr lang="zh-CN" altLang="en-US" sz="2800" b="0"/>
            </a:br>
            <a:br>
              <a:rPr lang="zh-CN" altLang="en-US" sz="2800" b="0"/>
            </a:br>
            <a:r>
              <a:rPr sz="2800" b="0">
                <a:sym typeface="+mn-ea"/>
              </a:rPr>
              <a:t>str.find(str, beg=0, end=len(string))</a:t>
            </a:r>
            <a:br>
              <a:rPr lang="zh-CN" altLang="en-US" sz="2800" b="0"/>
            </a:br>
            <a:r>
              <a:rPr sz="2800" b="0">
                <a:sym typeface="+mn-ea"/>
              </a:rPr>
              <a:t>str -- 指定检索的字符串</a:t>
            </a:r>
            <a:br>
              <a:rPr lang="zh-CN" altLang="en-US" sz="2800" b="0"/>
            </a:br>
            <a:r>
              <a:rPr sz="2800" b="0">
                <a:sym typeface="+mn-ea"/>
              </a:rPr>
              <a:t>beg -- 开始索引，默认为0。</a:t>
            </a:r>
            <a:br>
              <a:rPr lang="zh-CN" altLang="en-US" sz="2800" b="0"/>
            </a:br>
            <a:r>
              <a:rPr sz="2800" b="0">
                <a:sym typeface="+mn-ea"/>
              </a:rPr>
              <a:t>end -- 结束索引，默认为字符串的长度。</a:t>
            </a:r>
            <a:br>
              <a:rPr lang="zh-CN" altLang="en-US" sz="2800" b="0"/>
            </a:br>
            <a:br>
              <a:rPr lang="zh-CN" altLang="en-US" sz="2800" b="0"/>
            </a:br>
            <a:r>
              <a:rPr sz="2800" b="0">
                <a:sym typeface="+mn-ea"/>
              </a:rPr>
              <a:t>如果包含子字符串返回开始的索引值，否则返回-1。</a:t>
            </a:r>
            <a:br>
              <a:rPr lang="zh-CN" altLang="en-US" sz="2800" b="0"/>
            </a:br>
            <a:endParaRPr lang="zh-CN" altLang="zh-CN" sz="2800" b="0" dirty="0"/>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5565" y="116840"/>
            <a:ext cx="11963400" cy="6537960"/>
          </a:xfrm>
        </p:spPr>
        <p:txBody>
          <a:bodyPr/>
          <a:lstStyle/>
          <a:p>
            <a:r>
              <a:rPr lang="en-US" altLang="zh-CN" sz="2800" dirty="0"/>
              <a:t>3</a:t>
            </a:r>
            <a:r>
              <a:rPr lang="zh-CN" altLang="en-US" sz="2800" dirty="0" smtClean="0"/>
              <a:t>．</a:t>
            </a:r>
            <a:r>
              <a:rPr lang="en-US" altLang="zh-CN" sz="2800" dirty="0" smtClean="0"/>
              <a:t>find</a:t>
            </a:r>
            <a:r>
              <a:rPr lang="en-US" altLang="zh-CN" sz="2800" dirty="0"/>
              <a:t>()</a:t>
            </a:r>
            <a:r>
              <a:rPr lang="zh-CN" altLang="en-US" sz="2800" dirty="0"/>
              <a:t>、</a:t>
            </a:r>
            <a:r>
              <a:rPr lang="en-US" altLang="zh-CN" sz="2800" dirty="0" err="1"/>
              <a:t>rfind</a:t>
            </a:r>
            <a:r>
              <a:rPr lang="en-US" altLang="zh-CN" sz="2800" dirty="0"/>
              <a:t>()</a:t>
            </a:r>
            <a:r>
              <a:rPr lang="zh-CN" altLang="en-US" sz="2800" dirty="0"/>
              <a:t>、</a:t>
            </a:r>
            <a:r>
              <a:rPr lang="en-US" altLang="zh-CN" sz="2800" dirty="0"/>
              <a:t>index()</a:t>
            </a:r>
            <a:r>
              <a:rPr lang="zh-CN" altLang="en-US" sz="2800" dirty="0"/>
              <a:t>、</a:t>
            </a:r>
            <a:r>
              <a:rPr lang="en-US" altLang="zh-CN" sz="2800" dirty="0" err="1"/>
              <a:t>rindex</a:t>
            </a:r>
            <a:r>
              <a:rPr lang="en-US" altLang="zh-CN" sz="2800" dirty="0"/>
              <a:t>()</a:t>
            </a:r>
            <a:r>
              <a:rPr lang="zh-CN" altLang="en-US" sz="2800" dirty="0"/>
              <a:t>、</a:t>
            </a:r>
            <a:r>
              <a:rPr lang="en-US" altLang="zh-CN" sz="2800" dirty="0"/>
              <a:t>count()</a:t>
            </a:r>
            <a:br>
              <a:rPr lang="en-US" altLang="zh-CN" sz="2800" dirty="0"/>
            </a:br>
            <a:br>
              <a:rPr lang="en-US" altLang="zh-CN" sz="2800" dirty="0"/>
            </a:br>
            <a:r>
              <a:rPr lang="en-US" altLang="zh-CN" sz="2800" b="0">
                <a:sym typeface="+mn-ea"/>
              </a:rPr>
              <a:t>&gt;&gt;&gt; s1="Because had because, so had so"</a:t>
            </a:r>
            <a:br>
              <a:rPr lang="zh-CN" altLang="zh-CN" sz="2800" b="0" dirty="0"/>
            </a:br>
            <a:r>
              <a:rPr lang="en-US" altLang="zh-CN" sz="2800" b="0">
                <a:sym typeface="+mn-ea"/>
              </a:rPr>
              <a:t>&gt;&gt;&gt; s1.find("a")   		</a:t>
            </a:r>
            <a:r>
              <a:rPr lang="en-US" altLang="zh-CN" sz="2800" b="0" smtClean="0">
                <a:solidFill>
                  <a:srgbClr val="FF0000"/>
                </a:solidFill>
                <a:sym typeface="+mn-ea"/>
              </a:rPr>
              <a:t># </a:t>
            </a:r>
            <a:r>
              <a:rPr lang="en-US" altLang="zh-CN" sz="2800" b="0">
                <a:solidFill>
                  <a:srgbClr val="FF0000"/>
                </a:solidFill>
                <a:sym typeface="+mn-ea"/>
              </a:rPr>
              <a:t>s1</a:t>
            </a:r>
            <a:r>
              <a:rPr altLang="zh-CN" sz="2800" b="0">
                <a:solidFill>
                  <a:srgbClr val="FF0000"/>
                </a:solidFill>
                <a:sym typeface="+mn-ea"/>
              </a:rPr>
              <a:t>中第一次出现</a:t>
            </a:r>
            <a:r>
              <a:rPr lang="en-US" altLang="zh-CN" sz="2800" b="0">
                <a:solidFill>
                  <a:srgbClr val="FF0000"/>
                </a:solidFill>
                <a:sym typeface="+mn-ea"/>
              </a:rPr>
              <a:t>a</a:t>
            </a:r>
            <a:r>
              <a:rPr altLang="zh-CN" sz="2800" b="0">
                <a:solidFill>
                  <a:srgbClr val="FF0000"/>
                </a:solidFill>
                <a:sym typeface="+mn-ea"/>
              </a:rPr>
              <a:t>的下标位置</a:t>
            </a:r>
            <a:br>
              <a:rPr lang="zh-CN" altLang="zh-CN" sz="2800" b="0" dirty="0">
                <a:solidFill>
                  <a:srgbClr val="FF0000"/>
                </a:solidFill>
              </a:rPr>
            </a:br>
            <a:r>
              <a:rPr lang="en-US" altLang="zh-CN" sz="2800" b="0">
                <a:sym typeface="+mn-ea"/>
              </a:rPr>
              <a:t>3</a:t>
            </a:r>
            <a:br>
              <a:rPr lang="zh-CN" altLang="zh-CN" sz="2800" b="0" dirty="0"/>
            </a:br>
            <a:r>
              <a:rPr lang="en-US" altLang="zh-CN" sz="2800" b="0">
                <a:sym typeface="+mn-ea"/>
              </a:rPr>
              <a:t>&gt;&gt;&gt; s1.find("had")      	</a:t>
            </a:r>
            <a:r>
              <a:rPr lang="en-US" altLang="zh-CN" sz="2800" b="0" smtClean="0">
                <a:sym typeface="+mn-ea"/>
              </a:rPr>
              <a:t>	</a:t>
            </a:r>
            <a:r>
              <a:rPr lang="en-US" altLang="zh-CN" sz="2800" b="0">
                <a:solidFill>
                  <a:srgbClr val="FF0000"/>
                </a:solidFill>
                <a:sym typeface="+mn-ea"/>
              </a:rPr>
              <a:t># s1</a:t>
            </a:r>
            <a:r>
              <a:rPr altLang="zh-CN" sz="2800" b="0">
                <a:solidFill>
                  <a:srgbClr val="FF0000"/>
                </a:solidFill>
                <a:sym typeface="+mn-ea"/>
              </a:rPr>
              <a:t>中第一次出现</a:t>
            </a:r>
            <a:r>
              <a:rPr lang="en-US" altLang="zh-CN" sz="2800" b="0">
                <a:solidFill>
                  <a:srgbClr val="FF0000"/>
                </a:solidFill>
                <a:sym typeface="+mn-ea"/>
              </a:rPr>
              <a:t>had</a:t>
            </a:r>
            <a:r>
              <a:rPr altLang="zh-CN" sz="2800" b="0">
                <a:solidFill>
                  <a:srgbClr val="FF0000"/>
                </a:solidFill>
                <a:sym typeface="+mn-ea"/>
              </a:rPr>
              <a:t>的下标位置</a:t>
            </a:r>
            <a:br>
              <a:rPr lang="zh-CN" altLang="zh-CN" sz="2800" b="0" dirty="0">
                <a:solidFill>
                  <a:srgbClr val="FF0000"/>
                </a:solidFill>
              </a:rPr>
            </a:br>
            <a:r>
              <a:rPr lang="en-US" altLang="zh-CN" sz="2800" b="0">
                <a:solidFill>
                  <a:schemeClr val="tx1"/>
                </a:solidFill>
                <a:sym typeface="+mn-ea"/>
              </a:rPr>
              <a:t>8</a:t>
            </a:r>
            <a:br>
              <a:rPr lang="zh-CN" altLang="zh-CN" sz="2800" b="0" dirty="0">
                <a:solidFill>
                  <a:schemeClr val="tx1"/>
                </a:solidFill>
              </a:rPr>
            </a:br>
            <a:r>
              <a:rPr lang="en-US" altLang="zh-CN" sz="2800" b="0">
                <a:sym typeface="+mn-ea"/>
              </a:rPr>
              <a:t>&gt;&gt;&gt; s1.find("had", 11)</a:t>
            </a:r>
            <a:br>
              <a:rPr lang="en-US" altLang="zh-CN" sz="2800" b="0">
                <a:sym typeface="+mn-ea"/>
              </a:rPr>
            </a:br>
            <a:r>
              <a:rPr lang="en-US" altLang="zh-CN" sz="2800" b="0">
                <a:solidFill>
                  <a:srgbClr val="FF0000"/>
                </a:solidFill>
                <a:sym typeface="+mn-ea"/>
              </a:rPr>
              <a:t># </a:t>
            </a:r>
            <a:r>
              <a:rPr altLang="zh-CN" sz="2800" b="0">
                <a:solidFill>
                  <a:srgbClr val="FF0000"/>
                </a:solidFill>
                <a:sym typeface="+mn-ea"/>
              </a:rPr>
              <a:t>从下标位置</a:t>
            </a:r>
            <a:r>
              <a:rPr lang="en-US" altLang="zh-CN" sz="2800" b="0">
                <a:solidFill>
                  <a:srgbClr val="FF0000"/>
                </a:solidFill>
                <a:sym typeface="+mn-ea"/>
              </a:rPr>
              <a:t>11</a:t>
            </a:r>
            <a:r>
              <a:rPr altLang="zh-CN" sz="2800" b="0">
                <a:solidFill>
                  <a:srgbClr val="FF0000"/>
                </a:solidFill>
                <a:sym typeface="+mn-ea"/>
              </a:rPr>
              <a:t>开始查找</a:t>
            </a:r>
            <a:r>
              <a:rPr lang="en-US" altLang="zh-CN" sz="2800" b="0">
                <a:solidFill>
                  <a:srgbClr val="FF0000"/>
                </a:solidFill>
                <a:sym typeface="+mn-ea"/>
              </a:rPr>
              <a:t>s1</a:t>
            </a:r>
            <a:r>
              <a:rPr altLang="zh-CN" sz="2800" b="0">
                <a:solidFill>
                  <a:srgbClr val="FF0000"/>
                </a:solidFill>
                <a:sym typeface="+mn-ea"/>
              </a:rPr>
              <a:t>中第一次出现</a:t>
            </a:r>
            <a:r>
              <a:rPr lang="en-US" altLang="zh-CN" sz="2800" b="0">
                <a:solidFill>
                  <a:srgbClr val="FF0000"/>
                </a:solidFill>
                <a:sym typeface="+mn-ea"/>
              </a:rPr>
              <a:t>had</a:t>
            </a:r>
            <a:r>
              <a:rPr altLang="zh-CN" sz="2800" b="0">
                <a:solidFill>
                  <a:srgbClr val="FF0000"/>
                </a:solidFill>
                <a:sym typeface="+mn-ea"/>
              </a:rPr>
              <a:t>的位置</a:t>
            </a:r>
            <a:br>
              <a:rPr lang="zh-CN" altLang="zh-CN" sz="2800" b="0" dirty="0">
                <a:solidFill>
                  <a:srgbClr val="FF0000"/>
                </a:solidFill>
              </a:rPr>
            </a:br>
            <a:r>
              <a:rPr lang="en-US" altLang="zh-CN" sz="2800" b="0">
                <a:solidFill>
                  <a:schemeClr val="tx1"/>
                </a:solidFill>
                <a:sym typeface="+mn-ea"/>
              </a:rPr>
              <a:t>24</a:t>
            </a:r>
            <a:br>
              <a:rPr lang="zh-CN" altLang="zh-CN" sz="2800" b="0" dirty="0">
                <a:solidFill>
                  <a:schemeClr val="tx1"/>
                </a:solidFill>
              </a:rPr>
            </a:br>
            <a:r>
              <a:rPr lang="en-US" altLang="zh-CN" sz="2800" b="0">
                <a:sym typeface="+mn-ea"/>
              </a:rPr>
              <a:t>&gt;&gt;&gt; s1.find("had", 11, 22)</a:t>
            </a:r>
            <a:br>
              <a:rPr lang="en-US" altLang="zh-CN" sz="2800" b="0">
                <a:sym typeface="+mn-ea"/>
              </a:rPr>
            </a:br>
            <a:r>
              <a:rPr lang="en-US" altLang="zh-CN" sz="2800" b="0">
                <a:solidFill>
                  <a:srgbClr val="FF0000"/>
                </a:solidFill>
                <a:sym typeface="+mn-ea"/>
              </a:rPr>
              <a:t># </a:t>
            </a:r>
            <a:r>
              <a:rPr altLang="zh-CN" sz="2800" b="0">
                <a:solidFill>
                  <a:srgbClr val="FF0000"/>
                </a:solidFill>
                <a:sym typeface="+mn-ea"/>
              </a:rPr>
              <a:t>在下标位置</a:t>
            </a:r>
            <a:r>
              <a:rPr lang="en-US" altLang="zh-CN" sz="2800" b="0">
                <a:solidFill>
                  <a:srgbClr val="FF0000"/>
                </a:solidFill>
                <a:sym typeface="+mn-ea"/>
              </a:rPr>
              <a:t>[11,22)</a:t>
            </a:r>
            <a:r>
              <a:rPr altLang="zh-CN" sz="2800" b="0">
                <a:solidFill>
                  <a:srgbClr val="FF0000"/>
                </a:solidFill>
                <a:sym typeface="+mn-ea"/>
              </a:rPr>
              <a:t>范围查找</a:t>
            </a:r>
            <a:r>
              <a:rPr lang="en-US" altLang="zh-CN" sz="2800" b="0">
                <a:solidFill>
                  <a:srgbClr val="FF0000"/>
                </a:solidFill>
                <a:sym typeface="+mn-ea"/>
              </a:rPr>
              <a:t>s1</a:t>
            </a:r>
            <a:r>
              <a:rPr altLang="zh-CN" sz="2800" b="0">
                <a:solidFill>
                  <a:srgbClr val="FF0000"/>
                </a:solidFill>
                <a:sym typeface="+mn-ea"/>
              </a:rPr>
              <a:t>中第一次出现</a:t>
            </a:r>
            <a:r>
              <a:rPr lang="en-US" altLang="zh-CN" sz="2800" b="0">
                <a:solidFill>
                  <a:srgbClr val="FF0000"/>
                </a:solidFill>
                <a:sym typeface="+mn-ea"/>
              </a:rPr>
              <a:t>had</a:t>
            </a:r>
            <a:r>
              <a:rPr altLang="zh-CN" sz="2800" b="0">
                <a:solidFill>
                  <a:srgbClr val="FF0000"/>
                </a:solidFill>
                <a:sym typeface="+mn-ea"/>
              </a:rPr>
              <a:t>的位置</a:t>
            </a:r>
            <a:br>
              <a:rPr lang="zh-CN" altLang="zh-CN" sz="2800" b="0" dirty="0">
                <a:solidFill>
                  <a:srgbClr val="FF0000"/>
                </a:solidFill>
              </a:rPr>
            </a:br>
            <a:r>
              <a:rPr lang="en-US" altLang="zh-CN" sz="2800" b="0">
                <a:sym typeface="+mn-ea"/>
              </a:rPr>
              <a:t>-1</a:t>
            </a:r>
            <a:br>
              <a:rPr lang="zh-CN" altLang="zh-CN" sz="2800" b="0" dirty="0"/>
            </a:br>
            <a:endParaRPr lang="zh-CN" altLang="zh-CN" sz="2800" b="0" dirty="0"/>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95325" y="116840"/>
            <a:ext cx="11370310" cy="6174740"/>
          </a:xfrm>
        </p:spPr>
        <p:txBody>
          <a:bodyPr/>
          <a:lstStyle/>
          <a:p>
            <a:pPr>
              <a:lnSpc>
                <a:spcPct val="150000"/>
              </a:lnSpc>
            </a:pPr>
            <a:r>
              <a:rPr lang="en-US" altLang="zh-CN" sz="2400" dirty="0"/>
              <a:t>3</a:t>
            </a:r>
            <a:r>
              <a:rPr lang="zh-CN" altLang="en-US" sz="2400" dirty="0" smtClean="0"/>
              <a:t>．</a:t>
            </a:r>
            <a:r>
              <a:rPr lang="en-US" altLang="zh-CN" sz="2400" dirty="0" smtClean="0"/>
              <a:t>find</a:t>
            </a:r>
            <a:r>
              <a:rPr lang="en-US" altLang="zh-CN" sz="2400" dirty="0"/>
              <a:t>()</a:t>
            </a:r>
            <a:r>
              <a:rPr lang="zh-CN" altLang="en-US" sz="2400" dirty="0"/>
              <a:t>、</a:t>
            </a:r>
            <a:r>
              <a:rPr lang="en-US" altLang="zh-CN" sz="2400" dirty="0" err="1"/>
              <a:t>rfind</a:t>
            </a:r>
            <a:r>
              <a:rPr lang="en-US" altLang="zh-CN" sz="2400" dirty="0"/>
              <a:t>()</a:t>
            </a:r>
            <a:r>
              <a:rPr lang="zh-CN" altLang="en-US" sz="2400" dirty="0"/>
              <a:t>、</a:t>
            </a:r>
            <a:r>
              <a:rPr lang="en-US" altLang="zh-CN" sz="2400" dirty="0"/>
              <a:t>index()</a:t>
            </a:r>
            <a:r>
              <a:rPr lang="zh-CN" altLang="en-US" sz="2400" dirty="0"/>
              <a:t>、</a:t>
            </a:r>
            <a:r>
              <a:rPr lang="en-US" altLang="zh-CN" sz="2400" dirty="0" err="1"/>
              <a:t>rindex</a:t>
            </a:r>
            <a:r>
              <a:rPr lang="en-US" altLang="zh-CN" sz="2400" dirty="0"/>
              <a:t>()</a:t>
            </a:r>
            <a:r>
              <a:rPr lang="zh-CN" altLang="en-US" sz="2400" dirty="0"/>
              <a:t>、</a:t>
            </a:r>
            <a:r>
              <a:rPr lang="en-US" altLang="zh-CN" sz="2400" dirty="0"/>
              <a:t>count()</a:t>
            </a:r>
            <a:br>
              <a:rPr lang="en-US" altLang="zh-CN" sz="2400" dirty="0"/>
            </a:br>
            <a:br>
              <a:rPr lang="en-US" altLang="zh-CN" sz="2400" dirty="0"/>
            </a:br>
            <a:r>
              <a:rPr lang="en-US" altLang="zh-CN" sz="2800" b="0">
                <a:sym typeface="+mn-ea"/>
              </a:rPr>
              <a:t>&gt;&gt;&gt; s1="Because had because, so had so"</a:t>
            </a:r>
            <a:br>
              <a:rPr lang="zh-CN" altLang="zh-CN" sz="2800" b="0" dirty="0"/>
            </a:br>
            <a:r>
              <a:rPr lang="en-US" altLang="zh-CN" sz="2800" b="0">
                <a:sym typeface="+mn-ea"/>
              </a:rPr>
              <a:t>&gt;&gt;&gt; s1.rfind("had")</a:t>
            </a:r>
            <a:br>
              <a:rPr lang="en-US" altLang="zh-CN" sz="2800" b="0">
                <a:sym typeface="+mn-ea"/>
              </a:rPr>
            </a:br>
            <a:r>
              <a:rPr lang="en-US" altLang="zh-CN" sz="2800" b="0">
                <a:solidFill>
                  <a:srgbClr val="FF0000"/>
                </a:solidFill>
                <a:sym typeface="+mn-ea"/>
              </a:rPr>
              <a:t># s1</a:t>
            </a:r>
            <a:r>
              <a:rPr altLang="zh-CN" sz="2800" b="0">
                <a:solidFill>
                  <a:srgbClr val="FF0000"/>
                </a:solidFill>
                <a:sym typeface="+mn-ea"/>
              </a:rPr>
              <a:t>中最后一次出现</a:t>
            </a:r>
            <a:r>
              <a:rPr lang="en-US" altLang="zh-CN" sz="2800" b="0">
                <a:solidFill>
                  <a:srgbClr val="FF0000"/>
                </a:solidFill>
                <a:sym typeface="+mn-ea"/>
              </a:rPr>
              <a:t>had</a:t>
            </a:r>
            <a:r>
              <a:rPr altLang="zh-CN" sz="2800" b="0">
                <a:solidFill>
                  <a:srgbClr val="FF0000"/>
                </a:solidFill>
                <a:sym typeface="+mn-ea"/>
              </a:rPr>
              <a:t>的下标位置，即从后向前查找</a:t>
            </a:r>
            <a:br>
              <a:rPr lang="zh-CN" altLang="zh-CN" sz="2800" b="0" dirty="0">
                <a:solidFill>
                  <a:srgbClr val="FF0000"/>
                </a:solidFill>
              </a:rPr>
            </a:br>
            <a:r>
              <a:rPr lang="en-US" altLang="zh-CN" sz="2800" b="0">
                <a:sym typeface="+mn-ea"/>
              </a:rPr>
              <a:t>24</a:t>
            </a:r>
            <a:br>
              <a:rPr lang="zh-CN" altLang="zh-CN" sz="2800" b="0" dirty="0"/>
            </a:br>
            <a:r>
              <a:rPr lang="en-US" altLang="zh-CN" sz="2800" b="0">
                <a:sym typeface="+mn-ea"/>
              </a:rPr>
              <a:t>&gt;&gt;&gt; s1.rfind("had", 5, 15)	</a:t>
            </a:r>
            <a:br>
              <a:rPr lang="en-US" altLang="zh-CN" sz="2800" b="0">
                <a:sym typeface="+mn-ea"/>
              </a:rPr>
            </a:br>
            <a:r>
              <a:rPr lang="en-US" altLang="zh-CN" sz="2800" b="0">
                <a:solidFill>
                  <a:srgbClr val="FF0000"/>
                </a:solidFill>
                <a:sym typeface="+mn-ea"/>
              </a:rPr>
              <a:t># </a:t>
            </a:r>
            <a:r>
              <a:rPr altLang="zh-CN" sz="2800" b="0">
                <a:solidFill>
                  <a:srgbClr val="FF0000"/>
                </a:solidFill>
                <a:sym typeface="+mn-ea"/>
              </a:rPr>
              <a:t>在下标位置</a:t>
            </a:r>
            <a:r>
              <a:rPr lang="en-US" altLang="zh-CN" sz="2800" b="0">
                <a:solidFill>
                  <a:srgbClr val="FF0000"/>
                </a:solidFill>
                <a:sym typeface="+mn-ea"/>
              </a:rPr>
              <a:t>[5,15)</a:t>
            </a:r>
            <a:r>
              <a:rPr altLang="zh-CN" sz="2800" b="0">
                <a:solidFill>
                  <a:srgbClr val="FF0000"/>
                </a:solidFill>
                <a:sym typeface="+mn-ea"/>
              </a:rPr>
              <a:t>范围查找</a:t>
            </a:r>
            <a:r>
              <a:rPr lang="en-US" altLang="zh-CN" sz="2800" b="0">
                <a:solidFill>
                  <a:srgbClr val="FF0000"/>
                </a:solidFill>
                <a:sym typeface="+mn-ea"/>
              </a:rPr>
              <a:t>s1</a:t>
            </a:r>
            <a:r>
              <a:rPr altLang="zh-CN" sz="2800" b="0">
                <a:solidFill>
                  <a:srgbClr val="FF0000"/>
                </a:solidFill>
                <a:sym typeface="+mn-ea"/>
              </a:rPr>
              <a:t>中最后一次出现</a:t>
            </a:r>
            <a:r>
              <a:rPr lang="en-US" altLang="zh-CN" sz="2800" b="0">
                <a:solidFill>
                  <a:srgbClr val="FF0000"/>
                </a:solidFill>
                <a:sym typeface="+mn-ea"/>
              </a:rPr>
              <a:t>had</a:t>
            </a:r>
            <a:r>
              <a:rPr altLang="zh-CN" sz="2800" b="0">
                <a:solidFill>
                  <a:srgbClr val="FF0000"/>
                </a:solidFill>
                <a:sym typeface="+mn-ea"/>
              </a:rPr>
              <a:t>的位置</a:t>
            </a:r>
            <a:br>
              <a:rPr lang="zh-CN" altLang="zh-CN" sz="2800" b="0" dirty="0">
                <a:solidFill>
                  <a:srgbClr val="FF0000"/>
                </a:solidFill>
              </a:rPr>
            </a:br>
            <a:r>
              <a:rPr lang="en-US" altLang="zh-CN" sz="2800" b="0">
                <a:sym typeface="+mn-ea"/>
              </a:rPr>
              <a:t>8</a:t>
            </a:r>
            <a:br>
              <a:rPr lang="zh-CN" altLang="zh-CN" sz="2400" dirty="0"/>
            </a:br>
            <a:endParaRPr lang="en-US" altLang="zh-CN" sz="2400" dirty="0"/>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669925" y="104140"/>
            <a:ext cx="11359515" cy="6673215"/>
          </a:xfrm>
        </p:spPr>
        <p:txBody>
          <a:bodyPr>
            <a:normAutofit fontScale="70000"/>
          </a:bodyPr>
          <a:p>
            <a:r>
              <a:rPr lang="en-US" altLang="zh-CN">
                <a:sym typeface="+mn-ea"/>
              </a:rPr>
              <a:t>3</a:t>
            </a:r>
            <a:r>
              <a:rPr smtClean="0">
                <a:sym typeface="+mn-ea"/>
              </a:rPr>
              <a:t>．</a:t>
            </a:r>
            <a:r>
              <a:rPr lang="en-US" altLang="zh-CN" smtClean="0">
                <a:sym typeface="+mn-ea"/>
              </a:rPr>
              <a:t>find</a:t>
            </a:r>
            <a:r>
              <a:rPr lang="en-US" altLang="zh-CN">
                <a:sym typeface="+mn-ea"/>
              </a:rPr>
              <a:t>()</a:t>
            </a:r>
            <a:r>
              <a:rPr>
                <a:sym typeface="+mn-ea"/>
              </a:rPr>
              <a:t>、</a:t>
            </a:r>
            <a:r>
              <a:rPr lang="en-US" altLang="zh-CN" dirty="0" err="1">
                <a:sym typeface="+mn-ea"/>
              </a:rPr>
              <a:t>rfind</a:t>
            </a:r>
            <a:r>
              <a:rPr lang="en-US" altLang="zh-CN">
                <a:sym typeface="+mn-ea"/>
              </a:rPr>
              <a:t>()</a:t>
            </a:r>
            <a:r>
              <a:rPr>
                <a:sym typeface="+mn-ea"/>
              </a:rPr>
              <a:t>、</a:t>
            </a:r>
            <a:r>
              <a:rPr lang="en-US" altLang="zh-CN">
                <a:sym typeface="+mn-ea"/>
              </a:rPr>
              <a:t>index()</a:t>
            </a:r>
            <a:r>
              <a:rPr>
                <a:sym typeface="+mn-ea"/>
              </a:rPr>
              <a:t>、</a:t>
            </a:r>
            <a:r>
              <a:rPr lang="en-US" altLang="zh-CN" dirty="0" err="1">
                <a:sym typeface="+mn-ea"/>
              </a:rPr>
              <a:t>rindex</a:t>
            </a:r>
            <a:r>
              <a:rPr lang="en-US" altLang="zh-CN">
                <a:sym typeface="+mn-ea"/>
              </a:rPr>
              <a:t>()</a:t>
            </a:r>
            <a:r>
              <a:rPr>
                <a:sym typeface="+mn-ea"/>
              </a:rPr>
              <a:t>、</a:t>
            </a:r>
            <a:r>
              <a:rPr lang="en-US" altLang="zh-CN">
                <a:sym typeface="+mn-ea"/>
              </a:rPr>
              <a:t>count()</a:t>
            </a:r>
            <a:endParaRPr lang="en-US" altLang="zh-CN">
              <a:sym typeface="+mn-ea"/>
            </a:endParaRPr>
          </a:p>
          <a:p>
            <a:r>
              <a:rPr sz="5700">
                <a:sym typeface="+mn-ea"/>
              </a:rPr>
              <a:t>index() </a:t>
            </a:r>
            <a:endParaRPr sz="5700">
              <a:sym typeface="+mn-ea"/>
            </a:endParaRPr>
          </a:p>
          <a:p>
            <a:r>
              <a:rPr>
                <a:sym typeface="+mn-ea"/>
              </a:rPr>
              <a:t>方法检测字符串中是否包含子字符串 str ，</a:t>
            </a:r>
            <a:endParaRPr lang="zh-CN" altLang="en-US"/>
          </a:p>
          <a:p>
            <a:r>
              <a:rPr>
                <a:sym typeface="+mn-ea"/>
              </a:rPr>
              <a:t>如果指定 beg（开始） 和 end（结束） 范围，则检查是否包含在指定范围内，</a:t>
            </a:r>
            <a:endParaRPr lang="zh-CN" altLang="en-US"/>
          </a:p>
          <a:p>
            <a:r>
              <a:rPr b="1">
                <a:solidFill>
                  <a:srgbClr val="FF0000"/>
                </a:solidFill>
                <a:sym typeface="+mn-ea"/>
              </a:rPr>
              <a:t>该方法与 python find()方法一样，只不过如果str不在 string中会报一个异常。</a:t>
            </a:r>
            <a:endParaRPr lang="zh-CN" altLang="en-US"/>
          </a:p>
          <a:p>
            <a:endParaRPr lang="zh-CN" altLang="en-US"/>
          </a:p>
          <a:p>
            <a:r>
              <a:rPr>
                <a:sym typeface="+mn-ea"/>
              </a:rPr>
              <a:t>str.index(str, beg=0, end=len(string))</a:t>
            </a:r>
            <a:endParaRPr lang="zh-CN" altLang="en-US"/>
          </a:p>
          <a:p>
            <a:r>
              <a:rPr>
                <a:sym typeface="+mn-ea"/>
              </a:rPr>
              <a:t>str -- 指定检索的字符串</a:t>
            </a:r>
            <a:endParaRPr lang="zh-CN" altLang="en-US"/>
          </a:p>
          <a:p>
            <a:r>
              <a:rPr>
                <a:sym typeface="+mn-ea"/>
              </a:rPr>
              <a:t>beg -- 开始索引，默认为0。</a:t>
            </a:r>
            <a:endParaRPr lang="zh-CN" altLang="en-US"/>
          </a:p>
          <a:p>
            <a:r>
              <a:rPr>
                <a:sym typeface="+mn-ea"/>
              </a:rPr>
              <a:t>end -- 结束索引，默认为字符串的长度。</a:t>
            </a:r>
            <a:endParaRPr lang="zh-CN" altLang="en-US"/>
          </a:p>
          <a:p>
            <a:endParaRPr lang="zh-CN" altLang="en-US"/>
          </a:p>
          <a:p>
            <a:r>
              <a:rPr>
                <a:sym typeface="+mn-ea"/>
              </a:rPr>
              <a:t>如果包含子字符串返回开始的索引值，否则抛出异常。</a:t>
            </a:r>
            <a:endParaRPr lang="zh-CN" alt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pPr marL="514350" indent="-514350">
              <a:buAutoNum type="arabicPeriod"/>
            </a:pPr>
            <a:r>
              <a:rPr lang="zh-CN" altLang="en-US" dirty="0" smtClean="0"/>
              <a:t>字符串</a:t>
            </a:r>
            <a:r>
              <a:rPr lang="zh-CN" altLang="en-US" dirty="0"/>
              <a:t>（</a:t>
            </a:r>
            <a:r>
              <a:rPr lang="en-US" altLang="zh-CN" dirty="0" err="1"/>
              <a:t>str</a:t>
            </a:r>
            <a:r>
              <a:rPr lang="zh-CN" altLang="en-US" dirty="0"/>
              <a:t>）属于</a:t>
            </a:r>
            <a:r>
              <a:rPr lang="zh-CN" altLang="en-US" dirty="0">
                <a:solidFill>
                  <a:srgbClr val="FF0000"/>
                </a:solidFill>
              </a:rPr>
              <a:t>不可变的有序</a:t>
            </a:r>
            <a:r>
              <a:rPr lang="zh-CN" altLang="en-US" dirty="0" smtClean="0">
                <a:solidFill>
                  <a:srgbClr val="FF0000"/>
                </a:solidFill>
              </a:rPr>
              <a:t>序列</a:t>
            </a:r>
            <a:endParaRPr lang="en-US" altLang="zh-CN" dirty="0" smtClean="0">
              <a:solidFill>
                <a:srgbClr val="FF0000"/>
              </a:solidFill>
            </a:endParaRPr>
          </a:p>
          <a:p>
            <a:pPr marL="514350" indent="-514350">
              <a:buAutoNum type="arabicPeriod"/>
            </a:pPr>
            <a:endParaRPr lang="en-US" altLang="zh-CN" dirty="0" smtClean="0"/>
          </a:p>
          <a:p>
            <a:pPr marL="0" indent="0">
              <a:buNone/>
            </a:pPr>
            <a:r>
              <a:rPr lang="en-US" altLang="zh-CN" dirty="0" smtClean="0"/>
              <a:t>2. </a:t>
            </a:r>
            <a:r>
              <a:rPr lang="zh-CN" altLang="en-US" dirty="0" smtClean="0"/>
              <a:t>使用</a:t>
            </a:r>
            <a:r>
              <a:rPr lang="zh-CN" altLang="en-US" dirty="0">
                <a:solidFill>
                  <a:srgbClr val="FF0000"/>
                </a:solidFill>
              </a:rPr>
              <a:t>单引号</a:t>
            </a:r>
            <a:r>
              <a:rPr lang="zh-CN" altLang="en-US" dirty="0"/>
              <a:t>、</a:t>
            </a:r>
            <a:r>
              <a:rPr lang="zh-CN" altLang="en-US" dirty="0">
                <a:solidFill>
                  <a:srgbClr val="FF0000"/>
                </a:solidFill>
              </a:rPr>
              <a:t>双引号</a:t>
            </a:r>
            <a:r>
              <a:rPr lang="zh-CN" altLang="en-US" dirty="0"/>
              <a:t>、</a:t>
            </a:r>
            <a:r>
              <a:rPr lang="zh-CN" altLang="en-US" dirty="0">
                <a:solidFill>
                  <a:srgbClr val="FF0000"/>
                </a:solidFill>
              </a:rPr>
              <a:t>三单引号</a:t>
            </a:r>
            <a:r>
              <a:rPr lang="zh-CN" altLang="en-US" dirty="0"/>
              <a:t>或者</a:t>
            </a:r>
            <a:r>
              <a:rPr lang="zh-CN" altLang="en-US" dirty="0">
                <a:solidFill>
                  <a:srgbClr val="FF0000"/>
                </a:solidFill>
              </a:rPr>
              <a:t>三双引号</a:t>
            </a:r>
            <a:r>
              <a:rPr lang="zh-CN" altLang="en-US" dirty="0"/>
              <a:t>作为定界符，而且不同的定界符可以相互</a:t>
            </a:r>
            <a:r>
              <a:rPr lang="zh-CN" altLang="en-US" dirty="0" smtClean="0"/>
              <a:t>嵌套</a:t>
            </a:r>
            <a:endParaRPr lang="en-US" altLang="zh-CN" dirty="0" smtClean="0"/>
          </a:p>
          <a:p>
            <a:pPr marL="0" indent="0">
              <a:buNone/>
            </a:pPr>
            <a:endParaRPr lang="en-US" altLang="zh-CN" dirty="0" smtClean="0"/>
          </a:p>
          <a:p>
            <a:pPr marL="0" indent="0">
              <a:buNone/>
            </a:pPr>
            <a:r>
              <a:rPr lang="en-US" altLang="zh-CN" dirty="0" smtClean="0"/>
              <a:t>3. Python</a:t>
            </a:r>
            <a:r>
              <a:rPr lang="zh-CN" altLang="en-US" dirty="0"/>
              <a:t>中没有独立的字符数据类型，字符即长度为</a:t>
            </a:r>
            <a:r>
              <a:rPr lang="en-US" altLang="zh-CN" dirty="0"/>
              <a:t>1</a:t>
            </a:r>
            <a:r>
              <a:rPr lang="zh-CN" altLang="en-US" dirty="0"/>
              <a:t>的</a:t>
            </a:r>
            <a:r>
              <a:rPr lang="zh-CN" altLang="en-US" dirty="0" smtClean="0"/>
              <a:t>字符串</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1000"/>
                                        <p:tgtEl>
                                          <p:spTgt spid="3">
                                            <p:txEl>
                                              <p:pRg st="2" end="2"/>
                                            </p:txEl>
                                          </p:spTgt>
                                        </p:tgtEl>
                                      </p:cBhvr>
                                    </p:animEffect>
                                    <p:anim calcmode="lin" valueType="num">
                                      <p:cBhvr>
                                        <p:cTn id="14"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5"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grpId="0" nodeType="after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1000"/>
                                        <p:tgtEl>
                                          <p:spTgt spid="3">
                                            <p:txEl>
                                              <p:pRg st="4" end="4"/>
                                            </p:txEl>
                                          </p:spTgt>
                                        </p:tgtEl>
                                      </p:cBhvr>
                                    </p:animEffect>
                                    <p:anim calcmode="lin" valueType="num">
                                      <p:cBhvr>
                                        <p:cTn id="20"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95325" y="116840"/>
            <a:ext cx="11496675" cy="6740525"/>
          </a:xfrm>
        </p:spPr>
        <p:txBody>
          <a:bodyPr/>
          <a:lstStyle/>
          <a:p>
            <a:pPr>
              <a:lnSpc>
                <a:spcPct val="150000"/>
              </a:lnSpc>
            </a:pPr>
            <a:r>
              <a:rPr lang="en-US" altLang="zh-CN" sz="2400" dirty="0"/>
              <a:t>3</a:t>
            </a:r>
            <a:r>
              <a:rPr lang="zh-CN" altLang="en-US" sz="2400" dirty="0" smtClean="0"/>
              <a:t>．</a:t>
            </a:r>
            <a:r>
              <a:rPr lang="en-US" altLang="zh-CN" sz="2400" dirty="0" smtClean="0"/>
              <a:t>find</a:t>
            </a:r>
            <a:r>
              <a:rPr lang="en-US" altLang="zh-CN" sz="2400" dirty="0"/>
              <a:t>()</a:t>
            </a:r>
            <a:r>
              <a:rPr lang="zh-CN" altLang="en-US" sz="2400" dirty="0"/>
              <a:t>、</a:t>
            </a:r>
            <a:r>
              <a:rPr lang="en-US" altLang="zh-CN" sz="2400" dirty="0" err="1"/>
              <a:t>rfind</a:t>
            </a:r>
            <a:r>
              <a:rPr lang="en-US" altLang="zh-CN" sz="2400" dirty="0"/>
              <a:t>()</a:t>
            </a:r>
            <a:r>
              <a:rPr lang="zh-CN" altLang="en-US" sz="2400" dirty="0"/>
              <a:t>、</a:t>
            </a:r>
            <a:r>
              <a:rPr lang="en-US" altLang="zh-CN" sz="2400" dirty="0"/>
              <a:t>index()</a:t>
            </a:r>
            <a:r>
              <a:rPr lang="zh-CN" altLang="en-US" sz="2400" dirty="0"/>
              <a:t>、</a:t>
            </a:r>
            <a:r>
              <a:rPr lang="en-US" altLang="zh-CN" sz="2400" dirty="0" err="1"/>
              <a:t>rindex</a:t>
            </a:r>
            <a:r>
              <a:rPr lang="en-US" altLang="zh-CN" sz="2400" dirty="0"/>
              <a:t>()</a:t>
            </a:r>
            <a:r>
              <a:rPr lang="zh-CN" altLang="en-US" sz="2400" dirty="0"/>
              <a:t>、</a:t>
            </a:r>
            <a:r>
              <a:rPr lang="en-US" altLang="zh-CN" sz="2400" dirty="0"/>
              <a:t>count()</a:t>
            </a:r>
            <a:br>
              <a:rPr lang="en-US" altLang="zh-CN" sz="2400" dirty="0"/>
            </a:br>
            <a:br>
              <a:rPr lang="en-US" altLang="zh-CN" sz="2400" b="0" dirty="0"/>
            </a:br>
            <a:r>
              <a:rPr lang="en-US" altLang="zh-CN" sz="2400" b="0">
                <a:sym typeface="+mn-ea"/>
              </a:rPr>
              <a:t>&gt;&gt;&gt; s1="Because had because, so had so"</a:t>
            </a:r>
            <a:br>
              <a:rPr lang="zh-CN" altLang="zh-CN" sz="2400" b="0" dirty="0"/>
            </a:br>
            <a:r>
              <a:rPr lang="en-US" altLang="zh-CN" sz="2400" b="0">
                <a:sym typeface="+mn-ea"/>
              </a:rPr>
              <a:t>&gt;&gt;&gt; s1.index("had")		</a:t>
            </a:r>
            <a:r>
              <a:rPr lang="en-US" altLang="zh-CN" sz="2400" b="0">
                <a:solidFill>
                  <a:srgbClr val="FF0000"/>
                </a:solidFill>
                <a:sym typeface="+mn-ea"/>
              </a:rPr>
              <a:t># s1</a:t>
            </a:r>
            <a:r>
              <a:rPr altLang="zh-CN" sz="2400" b="0">
                <a:solidFill>
                  <a:srgbClr val="FF0000"/>
                </a:solidFill>
                <a:sym typeface="+mn-ea"/>
              </a:rPr>
              <a:t>中第一次出现</a:t>
            </a:r>
            <a:r>
              <a:rPr lang="en-US" altLang="zh-CN" sz="2400" b="0">
                <a:solidFill>
                  <a:srgbClr val="FF0000"/>
                </a:solidFill>
                <a:sym typeface="+mn-ea"/>
              </a:rPr>
              <a:t>had</a:t>
            </a:r>
            <a:r>
              <a:rPr altLang="zh-CN" sz="2400" b="0">
                <a:solidFill>
                  <a:srgbClr val="FF0000"/>
                </a:solidFill>
                <a:sym typeface="+mn-ea"/>
              </a:rPr>
              <a:t>的下标位置</a:t>
            </a:r>
            <a:br>
              <a:rPr lang="zh-CN" altLang="zh-CN" sz="2400" b="0" dirty="0">
                <a:solidFill>
                  <a:srgbClr val="FF0000"/>
                </a:solidFill>
              </a:rPr>
            </a:br>
            <a:r>
              <a:rPr lang="en-US" altLang="zh-CN" sz="2400" b="0">
                <a:sym typeface="+mn-ea"/>
              </a:rPr>
              <a:t>8</a:t>
            </a:r>
            <a:br>
              <a:rPr lang="zh-CN" altLang="zh-CN" sz="2400" b="0" dirty="0"/>
            </a:br>
            <a:r>
              <a:rPr lang="en-US" altLang="zh-CN" sz="2400" b="0">
                <a:sym typeface="+mn-ea"/>
              </a:rPr>
              <a:t>&gt;&gt;&gt; s1.rindex("had")		</a:t>
            </a:r>
            <a:r>
              <a:rPr lang="en-US" altLang="zh-CN" sz="2400" b="0">
                <a:solidFill>
                  <a:srgbClr val="FF0000"/>
                </a:solidFill>
                <a:sym typeface="+mn-ea"/>
              </a:rPr>
              <a:t># s1</a:t>
            </a:r>
            <a:r>
              <a:rPr altLang="zh-CN" sz="2400" b="0">
                <a:solidFill>
                  <a:srgbClr val="FF0000"/>
                </a:solidFill>
                <a:sym typeface="+mn-ea"/>
              </a:rPr>
              <a:t>中最后一次出现</a:t>
            </a:r>
            <a:r>
              <a:rPr lang="en-US" altLang="zh-CN" sz="2400" b="0">
                <a:solidFill>
                  <a:srgbClr val="FF0000"/>
                </a:solidFill>
                <a:sym typeface="+mn-ea"/>
              </a:rPr>
              <a:t>had</a:t>
            </a:r>
            <a:r>
              <a:rPr altLang="zh-CN" sz="2400" b="0">
                <a:solidFill>
                  <a:srgbClr val="FF0000"/>
                </a:solidFill>
                <a:sym typeface="+mn-ea"/>
              </a:rPr>
              <a:t>的下标位置</a:t>
            </a:r>
            <a:br>
              <a:rPr lang="zh-CN" altLang="zh-CN" sz="2400" b="0" dirty="0">
                <a:solidFill>
                  <a:srgbClr val="FF0000"/>
                </a:solidFill>
              </a:rPr>
            </a:br>
            <a:r>
              <a:rPr lang="en-US" altLang="zh-CN" sz="2400" b="0">
                <a:solidFill>
                  <a:schemeClr val="tx1"/>
                </a:solidFill>
                <a:sym typeface="+mn-ea"/>
              </a:rPr>
              <a:t>24</a:t>
            </a:r>
            <a:br>
              <a:rPr lang="zh-CN" altLang="zh-CN" sz="2400" b="0" dirty="0">
                <a:solidFill>
                  <a:schemeClr val="tx1"/>
                </a:solidFill>
              </a:rPr>
            </a:br>
            <a:r>
              <a:rPr lang="en-US" altLang="zh-CN" sz="2400" b="0">
                <a:sym typeface="+mn-ea"/>
              </a:rPr>
              <a:t>&gt;&gt;&gt; s1.index("have") 		</a:t>
            </a:r>
            <a:r>
              <a:rPr lang="en-US" altLang="zh-CN" sz="2400" b="0">
                <a:solidFill>
                  <a:srgbClr val="FF0000"/>
                </a:solidFill>
                <a:sym typeface="+mn-ea"/>
              </a:rPr>
              <a:t># s1</a:t>
            </a:r>
            <a:r>
              <a:rPr altLang="zh-CN" sz="2400" b="0">
                <a:solidFill>
                  <a:srgbClr val="FF0000"/>
                </a:solidFill>
                <a:sym typeface="+mn-ea"/>
              </a:rPr>
              <a:t>中找不到</a:t>
            </a:r>
            <a:r>
              <a:rPr lang="en-US" altLang="zh-CN" sz="2400" b="0">
                <a:solidFill>
                  <a:srgbClr val="FF0000"/>
                </a:solidFill>
                <a:sym typeface="+mn-ea"/>
              </a:rPr>
              <a:t>have</a:t>
            </a:r>
            <a:r>
              <a:rPr altLang="zh-CN" sz="2400" b="0">
                <a:solidFill>
                  <a:srgbClr val="FF0000"/>
                </a:solidFill>
                <a:sym typeface="+mn-ea"/>
              </a:rPr>
              <a:t>，抛出异常</a:t>
            </a:r>
            <a:br>
              <a:rPr lang="zh-CN" altLang="zh-CN" sz="2400" b="0" dirty="0">
                <a:solidFill>
                  <a:srgbClr val="FF0000"/>
                </a:solidFill>
              </a:rPr>
            </a:br>
            <a:r>
              <a:rPr lang="en-US" altLang="zh-CN" sz="2400" b="0" dirty="0" err="1">
                <a:sym typeface="+mn-ea"/>
              </a:rPr>
              <a:t>Traceback</a:t>
            </a:r>
            <a:r>
              <a:rPr lang="en-US" altLang="zh-CN" sz="2400" b="0">
                <a:sym typeface="+mn-ea"/>
              </a:rPr>
              <a:t> (most recent call last):</a:t>
            </a:r>
            <a:br>
              <a:rPr lang="zh-CN" altLang="zh-CN" sz="2400" b="0" dirty="0"/>
            </a:br>
            <a:r>
              <a:rPr lang="en-US" altLang="zh-CN" sz="2400" b="0">
                <a:sym typeface="+mn-ea"/>
              </a:rPr>
              <a:t>  File "&lt;pyshell#655&gt;", line 1, in &lt;module&gt;</a:t>
            </a:r>
            <a:br>
              <a:rPr lang="zh-CN" altLang="zh-CN" sz="2400" b="0" dirty="0"/>
            </a:br>
            <a:r>
              <a:rPr lang="en-US" altLang="zh-CN" sz="2400" b="0">
                <a:sym typeface="+mn-ea"/>
              </a:rPr>
              <a:t>    s1.index("have")</a:t>
            </a:r>
            <a:br>
              <a:rPr lang="zh-CN" altLang="zh-CN" sz="2400" b="0" dirty="0"/>
            </a:br>
            <a:r>
              <a:rPr lang="en-US" altLang="zh-CN" sz="2400" b="0" dirty="0" err="1">
                <a:sym typeface="+mn-ea"/>
              </a:rPr>
              <a:t>ValueError</a:t>
            </a:r>
            <a:r>
              <a:rPr lang="en-US" altLang="zh-CN" sz="2400" b="0">
                <a:sym typeface="+mn-ea"/>
              </a:rPr>
              <a:t>: substring not found</a:t>
            </a:r>
            <a:br>
              <a:rPr lang="zh-CN" altLang="zh-CN" sz="2400" b="0" dirty="0"/>
            </a:br>
            <a:br>
              <a:rPr lang="zh-CN" altLang="zh-CN" sz="2400" dirty="0"/>
            </a:br>
            <a:endParaRPr lang="en-US" altLang="zh-CN" sz="2400" dirty="0"/>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669925" y="104140"/>
            <a:ext cx="11359515" cy="6673215"/>
          </a:xfrm>
        </p:spPr>
        <p:txBody>
          <a:bodyPr>
            <a:normAutofit fontScale="70000"/>
          </a:bodyPr>
          <a:p>
            <a:r>
              <a:rPr lang="en-US" altLang="zh-CN">
                <a:sym typeface="+mn-ea"/>
              </a:rPr>
              <a:t>3</a:t>
            </a:r>
            <a:r>
              <a:rPr smtClean="0">
                <a:sym typeface="+mn-ea"/>
              </a:rPr>
              <a:t>．</a:t>
            </a:r>
            <a:r>
              <a:rPr lang="en-US" altLang="zh-CN" smtClean="0">
                <a:sym typeface="+mn-ea"/>
              </a:rPr>
              <a:t>find</a:t>
            </a:r>
            <a:r>
              <a:rPr lang="en-US" altLang="zh-CN">
                <a:sym typeface="+mn-ea"/>
              </a:rPr>
              <a:t>()</a:t>
            </a:r>
            <a:r>
              <a:rPr>
                <a:sym typeface="+mn-ea"/>
              </a:rPr>
              <a:t>、</a:t>
            </a:r>
            <a:r>
              <a:rPr lang="en-US" altLang="zh-CN" dirty="0" err="1">
                <a:sym typeface="+mn-ea"/>
              </a:rPr>
              <a:t>rfind</a:t>
            </a:r>
            <a:r>
              <a:rPr lang="en-US" altLang="zh-CN">
                <a:sym typeface="+mn-ea"/>
              </a:rPr>
              <a:t>()</a:t>
            </a:r>
            <a:r>
              <a:rPr>
                <a:sym typeface="+mn-ea"/>
              </a:rPr>
              <a:t>、</a:t>
            </a:r>
            <a:r>
              <a:rPr lang="en-US" altLang="zh-CN">
                <a:sym typeface="+mn-ea"/>
              </a:rPr>
              <a:t>index()</a:t>
            </a:r>
            <a:r>
              <a:rPr>
                <a:sym typeface="+mn-ea"/>
              </a:rPr>
              <a:t>、</a:t>
            </a:r>
            <a:r>
              <a:rPr lang="en-US" altLang="zh-CN" dirty="0" err="1">
                <a:sym typeface="+mn-ea"/>
              </a:rPr>
              <a:t>rindex</a:t>
            </a:r>
            <a:r>
              <a:rPr lang="en-US" altLang="zh-CN">
                <a:sym typeface="+mn-ea"/>
              </a:rPr>
              <a:t>()</a:t>
            </a:r>
            <a:r>
              <a:rPr>
                <a:sym typeface="+mn-ea"/>
              </a:rPr>
              <a:t>、</a:t>
            </a:r>
            <a:r>
              <a:rPr lang="en-US" altLang="zh-CN">
                <a:sym typeface="+mn-ea"/>
              </a:rPr>
              <a:t>count()</a:t>
            </a:r>
            <a:endParaRPr lang="en-US" altLang="zh-CN">
              <a:sym typeface="+mn-ea"/>
            </a:endParaRPr>
          </a:p>
          <a:p>
            <a:pPr marL="0" indent="0">
              <a:buNone/>
            </a:pPr>
            <a:r>
              <a:rPr sz="5700">
                <a:sym typeface="+mn-ea"/>
              </a:rPr>
              <a:t>count() </a:t>
            </a:r>
            <a:endParaRPr sz="5700">
              <a:sym typeface="+mn-ea"/>
            </a:endParaRPr>
          </a:p>
          <a:p>
            <a:pPr marL="0" indent="0">
              <a:buNone/>
            </a:pPr>
            <a:r>
              <a:rPr>
                <a:sym typeface="+mn-ea"/>
              </a:rPr>
              <a:t>方法用于统计字符串里某个字符出现的次数。可选参数为在字符串搜索的开始与结束位置。</a:t>
            </a:r>
            <a:endParaRPr lang="zh-CN" altLang="en-US"/>
          </a:p>
          <a:p>
            <a:pPr marL="0" indent="0">
              <a:buNone/>
            </a:pPr>
            <a:endParaRPr lang="zh-CN" altLang="en-US"/>
          </a:p>
          <a:p>
            <a:pPr marL="0" indent="0">
              <a:buNone/>
            </a:pPr>
            <a:r>
              <a:rPr>
                <a:sym typeface="+mn-ea"/>
              </a:rPr>
              <a:t>str.count(sub, start= 0,end=len(string))</a:t>
            </a:r>
            <a:endParaRPr lang="zh-CN" altLang="en-US"/>
          </a:p>
          <a:p>
            <a:pPr marL="0" indent="0">
              <a:buNone/>
            </a:pPr>
            <a:r>
              <a:rPr>
                <a:sym typeface="+mn-ea"/>
              </a:rPr>
              <a:t>sub -- 搜索的子字符串</a:t>
            </a:r>
            <a:endParaRPr lang="zh-CN" altLang="en-US"/>
          </a:p>
          <a:p>
            <a:pPr marL="0" indent="0">
              <a:buNone/>
            </a:pPr>
            <a:r>
              <a:rPr>
                <a:sym typeface="+mn-ea"/>
              </a:rPr>
              <a:t>start -- 字符串开始搜索的位置。默认为第一个字符,第一个字符索引值为0。</a:t>
            </a:r>
            <a:endParaRPr lang="zh-CN" altLang="en-US"/>
          </a:p>
          <a:p>
            <a:pPr marL="0" indent="0">
              <a:buNone/>
            </a:pPr>
            <a:r>
              <a:rPr>
                <a:sym typeface="+mn-ea"/>
              </a:rPr>
              <a:t>end -- 字符串中结束搜索的位置。字符中第一个字符的索引为 0。默认为字符串的最后一个位置。</a:t>
            </a:r>
            <a:endParaRPr lang="zh-CN" altLang="en-US"/>
          </a:p>
          <a:p>
            <a:pPr marL="0" indent="0">
              <a:buNone/>
            </a:pPr>
            <a:endParaRPr lang="zh-CN" altLang="en-US"/>
          </a:p>
          <a:p>
            <a:pPr marL="0" indent="0">
              <a:buNone/>
            </a:pPr>
            <a:r>
              <a:rPr>
                <a:sym typeface="+mn-ea"/>
              </a:rPr>
              <a:t>该方法返回子字符串在字符串中出现的次数。</a:t>
            </a:r>
            <a:endParaRPr lang="zh-CN" altLang="en-US"/>
          </a:p>
          <a:p>
            <a:endParaRPr lang="zh-CN" altLang="en-US"/>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95325" y="116840"/>
            <a:ext cx="11425555" cy="6593840"/>
          </a:xfrm>
        </p:spPr>
        <p:txBody>
          <a:bodyPr/>
          <a:lstStyle/>
          <a:p>
            <a:pPr>
              <a:lnSpc>
                <a:spcPct val="150000"/>
              </a:lnSpc>
            </a:pPr>
            <a:r>
              <a:rPr lang="en-US" altLang="zh-CN" sz="2400">
                <a:sym typeface="+mn-ea"/>
              </a:rPr>
              <a:t>3</a:t>
            </a:r>
            <a:r>
              <a:rPr sz="2400" smtClean="0">
                <a:sym typeface="+mn-ea"/>
              </a:rPr>
              <a:t>．</a:t>
            </a:r>
            <a:r>
              <a:rPr lang="en-US" altLang="zh-CN" sz="2400" smtClean="0">
                <a:sym typeface="+mn-ea"/>
              </a:rPr>
              <a:t>find</a:t>
            </a:r>
            <a:r>
              <a:rPr lang="en-US" altLang="zh-CN" sz="2400">
                <a:sym typeface="+mn-ea"/>
              </a:rPr>
              <a:t>()</a:t>
            </a:r>
            <a:r>
              <a:rPr sz="2400">
                <a:sym typeface="+mn-ea"/>
              </a:rPr>
              <a:t>、</a:t>
            </a:r>
            <a:r>
              <a:rPr lang="en-US" altLang="zh-CN" sz="2400" dirty="0" err="1">
                <a:sym typeface="+mn-ea"/>
              </a:rPr>
              <a:t>rfind</a:t>
            </a:r>
            <a:r>
              <a:rPr lang="en-US" altLang="zh-CN" sz="2400">
                <a:sym typeface="+mn-ea"/>
              </a:rPr>
              <a:t>()</a:t>
            </a:r>
            <a:r>
              <a:rPr sz="2400">
                <a:sym typeface="+mn-ea"/>
              </a:rPr>
              <a:t>、</a:t>
            </a:r>
            <a:r>
              <a:rPr lang="en-US" altLang="zh-CN" sz="2400">
                <a:sym typeface="+mn-ea"/>
              </a:rPr>
              <a:t>index()</a:t>
            </a:r>
            <a:r>
              <a:rPr sz="2400">
                <a:sym typeface="+mn-ea"/>
              </a:rPr>
              <a:t>、</a:t>
            </a:r>
            <a:r>
              <a:rPr lang="en-US" altLang="zh-CN" sz="2400" dirty="0" err="1">
                <a:sym typeface="+mn-ea"/>
              </a:rPr>
              <a:t>rindex</a:t>
            </a:r>
            <a:r>
              <a:rPr lang="en-US" altLang="zh-CN" sz="2400">
                <a:sym typeface="+mn-ea"/>
              </a:rPr>
              <a:t>()</a:t>
            </a:r>
            <a:r>
              <a:rPr sz="2400">
                <a:sym typeface="+mn-ea"/>
              </a:rPr>
              <a:t>、</a:t>
            </a:r>
            <a:r>
              <a:rPr lang="en-US" altLang="zh-CN" sz="2400">
                <a:sym typeface="+mn-ea"/>
              </a:rPr>
              <a:t>count()</a:t>
            </a:r>
            <a:br>
              <a:rPr lang="en-US" altLang="zh-CN" sz="2400" dirty="0"/>
            </a:br>
            <a:br>
              <a:rPr lang="en-US" altLang="zh-CN" sz="2400" dirty="0"/>
            </a:br>
            <a:r>
              <a:rPr lang="en-US" altLang="zh-CN" sz="2400" b="0">
                <a:sym typeface="+mn-ea"/>
              </a:rPr>
              <a:t>&gt;&gt;&gt; s1="Because had because, so had so"</a:t>
            </a:r>
            <a:br>
              <a:rPr lang="zh-CN" altLang="zh-CN" sz="2400" b="0" dirty="0"/>
            </a:br>
            <a:r>
              <a:rPr lang="en-US" altLang="zh-CN" sz="2400" b="0">
                <a:sym typeface="+mn-ea"/>
              </a:rPr>
              <a:t>&gt;&gt;&gt; s1.count("a")		</a:t>
            </a:r>
            <a:r>
              <a:rPr lang="en-US" altLang="zh-CN" sz="2400" b="0">
                <a:solidFill>
                  <a:srgbClr val="FF0000"/>
                </a:solidFill>
                <a:sym typeface="+mn-ea"/>
              </a:rPr>
              <a:t># </a:t>
            </a:r>
            <a:r>
              <a:rPr altLang="zh-CN" sz="2400" b="0">
                <a:solidFill>
                  <a:srgbClr val="FF0000"/>
                </a:solidFill>
                <a:sym typeface="+mn-ea"/>
              </a:rPr>
              <a:t>统计</a:t>
            </a:r>
            <a:r>
              <a:rPr lang="en-US" altLang="zh-CN" sz="2400" b="0">
                <a:solidFill>
                  <a:srgbClr val="FF0000"/>
                </a:solidFill>
                <a:sym typeface="+mn-ea"/>
              </a:rPr>
              <a:t>a</a:t>
            </a:r>
            <a:r>
              <a:rPr altLang="zh-CN" sz="2400" b="0">
                <a:solidFill>
                  <a:srgbClr val="FF0000"/>
                </a:solidFill>
                <a:sym typeface="+mn-ea"/>
              </a:rPr>
              <a:t>在</a:t>
            </a:r>
            <a:r>
              <a:rPr lang="en-US" altLang="zh-CN" sz="2400" b="0">
                <a:solidFill>
                  <a:srgbClr val="FF0000"/>
                </a:solidFill>
                <a:sym typeface="+mn-ea"/>
              </a:rPr>
              <a:t>s1</a:t>
            </a:r>
            <a:r>
              <a:rPr altLang="zh-CN" sz="2400" b="0">
                <a:solidFill>
                  <a:srgbClr val="FF0000"/>
                </a:solidFill>
                <a:sym typeface="+mn-ea"/>
              </a:rPr>
              <a:t>中出现的次数</a:t>
            </a:r>
            <a:br>
              <a:rPr lang="zh-CN" altLang="zh-CN" sz="2400" b="0" dirty="0">
                <a:solidFill>
                  <a:srgbClr val="FF0000"/>
                </a:solidFill>
              </a:rPr>
            </a:br>
            <a:r>
              <a:rPr lang="en-US" altLang="zh-CN" sz="2400" b="0">
                <a:sym typeface="+mn-ea"/>
              </a:rPr>
              <a:t>4</a:t>
            </a:r>
            <a:br>
              <a:rPr lang="zh-CN" altLang="zh-CN" sz="2400" b="0" dirty="0"/>
            </a:br>
            <a:r>
              <a:rPr lang="en-US" altLang="zh-CN" sz="2400" b="0">
                <a:sym typeface="+mn-ea"/>
              </a:rPr>
              <a:t>&gt;&gt;&gt; s1.count("so")		</a:t>
            </a:r>
            <a:r>
              <a:rPr lang="en-US" altLang="zh-CN" sz="2400" b="0">
                <a:solidFill>
                  <a:srgbClr val="FF0000"/>
                </a:solidFill>
                <a:sym typeface="+mn-ea"/>
              </a:rPr>
              <a:t># </a:t>
            </a:r>
            <a:r>
              <a:rPr altLang="zh-CN" sz="2400" b="0">
                <a:solidFill>
                  <a:srgbClr val="FF0000"/>
                </a:solidFill>
                <a:sym typeface="+mn-ea"/>
              </a:rPr>
              <a:t>统计</a:t>
            </a:r>
            <a:r>
              <a:rPr lang="en-US" altLang="zh-CN" sz="2400" b="0">
                <a:solidFill>
                  <a:srgbClr val="FF0000"/>
                </a:solidFill>
                <a:sym typeface="+mn-ea"/>
              </a:rPr>
              <a:t>so</a:t>
            </a:r>
            <a:r>
              <a:rPr altLang="zh-CN" sz="2400" b="0">
                <a:solidFill>
                  <a:srgbClr val="FF0000"/>
                </a:solidFill>
                <a:sym typeface="+mn-ea"/>
              </a:rPr>
              <a:t>在</a:t>
            </a:r>
            <a:r>
              <a:rPr lang="en-US" altLang="zh-CN" sz="2400" b="0">
                <a:solidFill>
                  <a:srgbClr val="FF0000"/>
                </a:solidFill>
                <a:sym typeface="+mn-ea"/>
              </a:rPr>
              <a:t>s1</a:t>
            </a:r>
            <a:r>
              <a:rPr altLang="zh-CN" sz="2400" b="0">
                <a:solidFill>
                  <a:srgbClr val="FF0000"/>
                </a:solidFill>
                <a:sym typeface="+mn-ea"/>
              </a:rPr>
              <a:t>中出现的次数</a:t>
            </a:r>
            <a:br>
              <a:rPr lang="zh-CN" altLang="zh-CN" sz="2400" b="0" dirty="0">
                <a:solidFill>
                  <a:srgbClr val="FF0000"/>
                </a:solidFill>
              </a:rPr>
            </a:br>
            <a:r>
              <a:rPr lang="en-US" altLang="zh-CN" sz="2400" b="0">
                <a:sym typeface="+mn-ea"/>
              </a:rPr>
              <a:t>2</a:t>
            </a:r>
            <a:br>
              <a:rPr lang="zh-CN" altLang="zh-CN" sz="2400" b="0" dirty="0"/>
            </a:br>
            <a:r>
              <a:rPr lang="en-US" altLang="zh-CN" sz="2400" b="0">
                <a:sym typeface="+mn-ea"/>
              </a:rPr>
              <a:t>&gt;&gt;&gt; s1.count("have")		</a:t>
            </a:r>
            <a:r>
              <a:rPr lang="en-US" altLang="zh-CN" sz="2400" b="0">
                <a:solidFill>
                  <a:srgbClr val="FF0000"/>
                </a:solidFill>
                <a:sym typeface="+mn-ea"/>
              </a:rPr>
              <a:t>#</a:t>
            </a:r>
            <a:r>
              <a:rPr altLang="zh-CN" sz="2400" b="0">
                <a:solidFill>
                  <a:srgbClr val="FF0000"/>
                </a:solidFill>
                <a:sym typeface="+mn-ea"/>
              </a:rPr>
              <a:t>统计</a:t>
            </a:r>
            <a:r>
              <a:rPr lang="en-US" altLang="zh-CN" sz="2400" b="0">
                <a:solidFill>
                  <a:srgbClr val="FF0000"/>
                </a:solidFill>
                <a:sym typeface="+mn-ea"/>
              </a:rPr>
              <a:t>have</a:t>
            </a:r>
            <a:r>
              <a:rPr altLang="zh-CN" sz="2400" b="0">
                <a:solidFill>
                  <a:srgbClr val="FF0000"/>
                </a:solidFill>
                <a:sym typeface="+mn-ea"/>
              </a:rPr>
              <a:t>在</a:t>
            </a:r>
            <a:r>
              <a:rPr lang="en-US" altLang="zh-CN" sz="2400" b="0">
                <a:solidFill>
                  <a:srgbClr val="FF0000"/>
                </a:solidFill>
                <a:sym typeface="+mn-ea"/>
              </a:rPr>
              <a:t>s1</a:t>
            </a:r>
            <a:r>
              <a:rPr altLang="zh-CN" sz="2400" b="0">
                <a:solidFill>
                  <a:srgbClr val="FF0000"/>
                </a:solidFill>
                <a:sym typeface="+mn-ea"/>
              </a:rPr>
              <a:t>中出现的次数，不存在返回</a:t>
            </a:r>
            <a:r>
              <a:rPr lang="en-US" altLang="zh-CN" sz="2400" b="0">
                <a:solidFill>
                  <a:srgbClr val="FF0000"/>
                </a:solidFill>
                <a:sym typeface="+mn-ea"/>
              </a:rPr>
              <a:t>0</a:t>
            </a:r>
            <a:br>
              <a:rPr lang="zh-CN" altLang="zh-CN" sz="2400" b="0" dirty="0">
                <a:solidFill>
                  <a:srgbClr val="FF0000"/>
                </a:solidFill>
              </a:rPr>
            </a:br>
            <a:r>
              <a:rPr lang="en-US" altLang="zh-CN" sz="2400" b="0">
                <a:sym typeface="+mn-ea"/>
              </a:rPr>
              <a:t>0</a:t>
            </a:r>
            <a:br>
              <a:rPr lang="zh-CN" altLang="zh-CN" sz="2400" dirty="0"/>
            </a:br>
            <a:br>
              <a:rPr lang="zh-CN" altLang="zh-CN" sz="2400" dirty="0"/>
            </a:br>
            <a:br>
              <a:rPr lang="zh-CN" altLang="zh-CN" sz="2400" dirty="0"/>
            </a:br>
            <a:endParaRPr lang="en-US" altLang="zh-CN" sz="2400" dirty="0"/>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95325" y="116840"/>
            <a:ext cx="11425555" cy="6593840"/>
          </a:xfrm>
        </p:spPr>
        <p:txBody>
          <a:bodyPr/>
          <a:lstStyle/>
          <a:p>
            <a:pPr>
              <a:lnSpc>
                <a:spcPct val="150000"/>
              </a:lnSpc>
            </a:pPr>
            <a:r>
              <a:rPr lang="en-US" altLang="zh-CN" sz="2400">
                <a:sym typeface="+mn-ea"/>
              </a:rPr>
              <a:t>4</a:t>
            </a:r>
            <a:r>
              <a:rPr sz="2400" smtClean="0">
                <a:sym typeface="+mn-ea"/>
              </a:rPr>
              <a:t>．</a:t>
            </a:r>
            <a:r>
              <a:rPr lang="en-US" altLang="zh-CN" sz="2400" smtClean="0">
                <a:sym typeface="+mn-ea"/>
              </a:rPr>
              <a:t>split</a:t>
            </a:r>
            <a:r>
              <a:rPr lang="en-US" altLang="zh-CN" sz="2400">
                <a:sym typeface="+mn-ea"/>
              </a:rPr>
              <a:t>()</a:t>
            </a:r>
            <a:r>
              <a:rPr sz="2400">
                <a:sym typeface="+mn-ea"/>
              </a:rPr>
              <a:t>、</a:t>
            </a:r>
            <a:r>
              <a:rPr lang="en-US" altLang="zh-CN" sz="2400" dirty="0" err="1">
                <a:sym typeface="+mn-ea"/>
              </a:rPr>
              <a:t>rsplit</a:t>
            </a:r>
            <a:r>
              <a:rPr lang="en-US" altLang="zh-CN" sz="2400">
                <a:sym typeface="+mn-ea"/>
              </a:rPr>
              <a:t>()</a:t>
            </a:r>
            <a:r>
              <a:rPr sz="2400">
                <a:sym typeface="+mn-ea"/>
              </a:rPr>
              <a:t>、</a:t>
            </a:r>
            <a:r>
              <a:rPr lang="en-US" altLang="zh-CN" sz="2400" dirty="0" err="1">
                <a:sym typeface="+mn-ea"/>
              </a:rPr>
              <a:t>splitlines</a:t>
            </a:r>
            <a:r>
              <a:rPr lang="en-US" altLang="zh-CN" sz="2400">
                <a:sym typeface="+mn-ea"/>
              </a:rPr>
              <a:t>()</a:t>
            </a:r>
            <a:r>
              <a:rPr sz="2400">
                <a:sym typeface="+mn-ea"/>
              </a:rPr>
              <a:t>、</a:t>
            </a:r>
            <a:r>
              <a:rPr lang="en-US" altLang="zh-CN" sz="2400" dirty="0" err="1">
                <a:sym typeface="+mn-ea"/>
              </a:rPr>
              <a:t>expandtabs</a:t>
            </a:r>
            <a:r>
              <a:rPr lang="en-US" altLang="zh-CN" sz="2400">
                <a:sym typeface="+mn-ea"/>
              </a:rPr>
              <a:t>()</a:t>
            </a:r>
            <a:r>
              <a:rPr sz="2400">
                <a:sym typeface="+mn-ea"/>
              </a:rPr>
              <a:t>分割</a:t>
            </a:r>
            <a:br>
              <a:rPr lang="en-US" altLang="zh-CN" sz="2400" dirty="0"/>
            </a:br>
            <a:br>
              <a:rPr lang="en-US" altLang="zh-CN" sz="2400" dirty="0"/>
            </a:br>
            <a:br>
              <a:rPr lang="en-US" altLang="zh-CN" sz="2400" b="0">
                <a:sym typeface="+mn-ea"/>
              </a:rPr>
            </a:br>
            <a:r>
              <a:rPr lang="en-US" altLang="zh-CN" sz="4000">
                <a:latin typeface="宋体" panose="02010600030101010101" pitchFamily="2" charset="-122"/>
                <a:sym typeface="+mn-ea"/>
              </a:rPr>
              <a:t>split()</a:t>
            </a:r>
            <a:r>
              <a:rPr sz="4000">
                <a:latin typeface="宋体" panose="02010600030101010101" pitchFamily="2" charset="-122"/>
                <a:sym typeface="+mn-ea"/>
              </a:rPr>
              <a:t>和</a:t>
            </a:r>
            <a:r>
              <a:rPr lang="en-US" altLang="zh-CN" sz="4000">
                <a:latin typeface="宋体" panose="02010600030101010101" pitchFamily="2" charset="-122"/>
                <a:sym typeface="+mn-ea"/>
              </a:rPr>
              <a:t>rsplit()</a:t>
            </a:r>
            <a:r>
              <a:rPr sz="4000">
                <a:latin typeface="宋体" panose="02010600030101010101" pitchFamily="2" charset="-122"/>
                <a:sym typeface="+mn-ea"/>
              </a:rPr>
              <a:t>方法</a:t>
            </a:r>
            <a:br>
              <a:rPr sz="2400">
                <a:latin typeface="宋体" panose="02010600030101010101" pitchFamily="2" charset="-122"/>
                <a:sym typeface="+mn-ea"/>
              </a:rPr>
            </a:br>
            <a:br>
              <a:rPr sz="2400">
                <a:latin typeface="宋体" panose="02010600030101010101" pitchFamily="2" charset="-122"/>
                <a:sym typeface="+mn-ea"/>
              </a:rPr>
            </a:br>
            <a:r>
              <a:rPr sz="2400">
                <a:latin typeface="宋体" panose="02010600030101010101" pitchFamily="2" charset="-122"/>
                <a:sym typeface="+mn-ea"/>
              </a:rPr>
              <a:t>分别用来</a:t>
            </a:r>
            <a:r>
              <a:rPr sz="2400">
                <a:solidFill>
                  <a:srgbClr val="FF0000"/>
                </a:solidFill>
                <a:latin typeface="宋体" panose="02010600030101010101" pitchFamily="2" charset="-122"/>
                <a:sym typeface="+mn-ea"/>
              </a:rPr>
              <a:t>以指定字符为分隔符</a:t>
            </a:r>
            <a:r>
              <a:rPr sz="2400">
                <a:latin typeface="宋体" panose="02010600030101010101" pitchFamily="2" charset="-122"/>
                <a:sym typeface="+mn-ea"/>
              </a:rPr>
              <a:t>，</a:t>
            </a:r>
            <a:br>
              <a:rPr sz="2400">
                <a:latin typeface="宋体" panose="02010600030101010101" pitchFamily="2" charset="-122"/>
                <a:sym typeface="+mn-ea"/>
              </a:rPr>
            </a:br>
            <a:br>
              <a:rPr sz="2400">
                <a:latin typeface="宋体" panose="02010600030101010101" pitchFamily="2" charset="-122"/>
                <a:sym typeface="+mn-ea"/>
              </a:rPr>
            </a:br>
            <a:r>
              <a:rPr sz="2400">
                <a:latin typeface="宋体" panose="02010600030101010101" pitchFamily="2" charset="-122"/>
                <a:sym typeface="+mn-ea"/>
              </a:rPr>
              <a:t>把当前字符串</a:t>
            </a:r>
            <a:r>
              <a:rPr sz="2400">
                <a:solidFill>
                  <a:srgbClr val="FF0000"/>
                </a:solidFill>
                <a:latin typeface="宋体" panose="02010600030101010101" pitchFamily="2" charset="-122"/>
                <a:sym typeface="+mn-ea"/>
              </a:rPr>
              <a:t>从左往右</a:t>
            </a:r>
            <a:r>
              <a:rPr sz="2400">
                <a:latin typeface="宋体" panose="02010600030101010101" pitchFamily="2" charset="-122"/>
                <a:sym typeface="+mn-ea"/>
              </a:rPr>
              <a:t>或</a:t>
            </a:r>
            <a:r>
              <a:rPr sz="2400">
                <a:solidFill>
                  <a:srgbClr val="FF0000"/>
                </a:solidFill>
                <a:latin typeface="宋体" panose="02010600030101010101" pitchFamily="2" charset="-122"/>
                <a:sym typeface="+mn-ea"/>
              </a:rPr>
              <a:t>从右往左</a:t>
            </a:r>
            <a:r>
              <a:rPr sz="2400">
                <a:latin typeface="宋体" panose="02010600030101010101" pitchFamily="2" charset="-122"/>
                <a:sym typeface="+mn-ea"/>
              </a:rPr>
              <a:t>分隔成</a:t>
            </a:r>
            <a:r>
              <a:rPr sz="2400">
                <a:solidFill>
                  <a:srgbClr val="FF0000"/>
                </a:solidFill>
                <a:latin typeface="宋体" panose="02010600030101010101" pitchFamily="2" charset="-122"/>
                <a:sym typeface="+mn-ea"/>
              </a:rPr>
              <a:t>多个</a:t>
            </a:r>
            <a:r>
              <a:rPr sz="2400">
                <a:latin typeface="宋体" panose="02010600030101010101" pitchFamily="2" charset="-122"/>
                <a:sym typeface="+mn-ea"/>
              </a:rPr>
              <a:t>字符串，</a:t>
            </a:r>
            <a:br>
              <a:rPr sz="2400">
                <a:latin typeface="宋体" panose="02010600030101010101" pitchFamily="2" charset="-122"/>
                <a:sym typeface="+mn-ea"/>
              </a:rPr>
            </a:br>
            <a:br>
              <a:rPr sz="2400">
                <a:latin typeface="宋体" panose="02010600030101010101" pitchFamily="2" charset="-122"/>
                <a:sym typeface="+mn-ea"/>
              </a:rPr>
            </a:br>
            <a:r>
              <a:rPr sz="2400">
                <a:latin typeface="宋体" panose="02010600030101010101" pitchFamily="2" charset="-122"/>
                <a:sym typeface="+mn-ea"/>
              </a:rPr>
              <a:t>并返回包含分隔结果的列表</a:t>
            </a:r>
            <a:br>
              <a:rPr lang="zh-CN" altLang="zh-CN" sz="2400" dirty="0"/>
            </a:br>
            <a:br>
              <a:rPr lang="zh-CN" altLang="zh-CN" sz="2400" dirty="0"/>
            </a:br>
            <a:br>
              <a:rPr lang="zh-CN" altLang="zh-CN" sz="2400" dirty="0"/>
            </a:br>
            <a:endParaRPr lang="en-US" altLang="zh-CN" sz="2400" dirty="0"/>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95325" y="116840"/>
            <a:ext cx="11425555" cy="6593840"/>
          </a:xfrm>
        </p:spPr>
        <p:txBody>
          <a:bodyPr/>
          <a:lstStyle/>
          <a:p>
            <a:pPr>
              <a:lnSpc>
                <a:spcPct val="150000"/>
              </a:lnSpc>
            </a:pPr>
            <a:r>
              <a:rPr lang="en-US" altLang="zh-CN" sz="2400">
                <a:sym typeface="+mn-ea"/>
              </a:rPr>
              <a:t>4</a:t>
            </a:r>
            <a:r>
              <a:rPr sz="2400" smtClean="0">
                <a:sym typeface="+mn-ea"/>
              </a:rPr>
              <a:t>．</a:t>
            </a:r>
            <a:r>
              <a:rPr lang="en-US" altLang="zh-CN" sz="2400" smtClean="0">
                <a:sym typeface="+mn-ea"/>
              </a:rPr>
              <a:t>split</a:t>
            </a:r>
            <a:r>
              <a:rPr lang="en-US" altLang="zh-CN" sz="2400">
                <a:sym typeface="+mn-ea"/>
              </a:rPr>
              <a:t>()</a:t>
            </a:r>
            <a:r>
              <a:rPr sz="2400">
                <a:sym typeface="+mn-ea"/>
              </a:rPr>
              <a:t>、</a:t>
            </a:r>
            <a:r>
              <a:rPr lang="en-US" altLang="zh-CN" sz="2400" dirty="0" err="1">
                <a:sym typeface="+mn-ea"/>
              </a:rPr>
              <a:t>rsplit</a:t>
            </a:r>
            <a:r>
              <a:rPr lang="en-US" altLang="zh-CN" sz="2400">
                <a:sym typeface="+mn-ea"/>
              </a:rPr>
              <a:t>()</a:t>
            </a:r>
            <a:r>
              <a:rPr sz="2400">
                <a:sym typeface="+mn-ea"/>
              </a:rPr>
              <a:t>、</a:t>
            </a:r>
            <a:r>
              <a:rPr lang="en-US" altLang="zh-CN" sz="2400" dirty="0" err="1">
                <a:sym typeface="+mn-ea"/>
              </a:rPr>
              <a:t>splitlines</a:t>
            </a:r>
            <a:r>
              <a:rPr lang="en-US" altLang="zh-CN" sz="2400">
                <a:sym typeface="+mn-ea"/>
              </a:rPr>
              <a:t>()</a:t>
            </a:r>
            <a:r>
              <a:rPr sz="2400">
                <a:sym typeface="+mn-ea"/>
              </a:rPr>
              <a:t>、</a:t>
            </a:r>
            <a:r>
              <a:rPr lang="en-US" altLang="zh-CN" sz="2400" dirty="0" err="1">
                <a:sym typeface="+mn-ea"/>
              </a:rPr>
              <a:t>expandtabs</a:t>
            </a:r>
            <a:r>
              <a:rPr lang="en-US" altLang="zh-CN" sz="2400">
                <a:sym typeface="+mn-ea"/>
              </a:rPr>
              <a:t>()</a:t>
            </a:r>
            <a:r>
              <a:rPr sz="2400">
                <a:sym typeface="+mn-ea"/>
              </a:rPr>
              <a:t>分割</a:t>
            </a:r>
            <a:br>
              <a:rPr lang="en-US" altLang="zh-CN" sz="2400" dirty="0"/>
            </a:br>
            <a:r>
              <a:rPr lang="en-US" altLang="zh-CN" sz="4800" b="0">
                <a:latin typeface="Consolas" panose="020B0609020204030204" charset="0"/>
                <a:sym typeface="+mn-ea"/>
              </a:rPr>
              <a:t>split() </a:t>
            </a:r>
            <a:br>
              <a:rPr lang="en-US" altLang="zh-CN" sz="2400" b="0">
                <a:latin typeface="Consolas" panose="020B0609020204030204" charset="0"/>
                <a:sym typeface="+mn-ea"/>
              </a:rPr>
            </a:br>
            <a:r>
              <a:rPr lang="en-US" altLang="zh-CN" sz="2400" b="0">
                <a:latin typeface="Consolas" panose="020B0609020204030204" charset="0"/>
                <a:sym typeface="+mn-ea"/>
              </a:rPr>
              <a:t>通过指定分隔符对字符串进行切片，如果参数 num 有指定值，则分隔 num+1 个子字符串</a:t>
            </a:r>
            <a:br>
              <a:rPr lang="en-US" altLang="zh-CN" sz="2400" b="0">
                <a:latin typeface="Consolas" panose="020B0609020204030204" charset="0"/>
                <a:sym typeface="+mn-ea"/>
              </a:rPr>
            </a:br>
            <a:br>
              <a:rPr lang="en-US" altLang="zh-CN" sz="2400" b="0">
                <a:latin typeface="Consolas" panose="020B0609020204030204" charset="0"/>
                <a:sym typeface="+mn-ea"/>
              </a:rPr>
            </a:br>
            <a:r>
              <a:rPr lang="en-US" altLang="zh-CN" sz="2400" b="0">
                <a:latin typeface="Consolas" panose="020B0609020204030204" charset="0"/>
                <a:sym typeface="+mn-ea"/>
              </a:rPr>
              <a:t>str.split(str="", num=string.count(str)).</a:t>
            </a:r>
            <a:br>
              <a:rPr lang="en-US" altLang="zh-CN" sz="2400" b="0">
                <a:latin typeface="Consolas" panose="020B0609020204030204" charset="0"/>
                <a:sym typeface="+mn-ea"/>
              </a:rPr>
            </a:br>
            <a:r>
              <a:rPr lang="en-US" altLang="zh-CN" sz="2400" b="0">
                <a:solidFill>
                  <a:srgbClr val="FF0000"/>
                </a:solidFill>
                <a:latin typeface="Consolas" panose="020B0609020204030204" charset="0"/>
                <a:sym typeface="+mn-ea"/>
              </a:rPr>
              <a:t>str -- 分隔符，默认为所有的空字符，包括空格、换行(\n)、制表符(\t)等。</a:t>
            </a:r>
            <a:br>
              <a:rPr lang="en-US" altLang="zh-CN" sz="2400" b="0">
                <a:latin typeface="Consolas" panose="020B0609020204030204" charset="0"/>
                <a:sym typeface="+mn-ea"/>
              </a:rPr>
            </a:br>
            <a:r>
              <a:rPr lang="en-US" altLang="zh-CN" sz="2400" b="0">
                <a:latin typeface="Consolas" panose="020B0609020204030204" charset="0"/>
                <a:sym typeface="+mn-ea"/>
              </a:rPr>
              <a:t>num -- 分割次数。默认为 -1, 即分隔所有。</a:t>
            </a:r>
            <a:br>
              <a:rPr lang="en-US" altLang="zh-CN" sz="2400" b="0">
                <a:latin typeface="Consolas" panose="020B0609020204030204" charset="0"/>
                <a:sym typeface="+mn-ea"/>
              </a:rPr>
            </a:br>
            <a:br>
              <a:rPr lang="en-US" altLang="zh-CN" sz="2400" b="0">
                <a:latin typeface="Consolas" panose="020B0609020204030204" charset="0"/>
                <a:sym typeface="+mn-ea"/>
              </a:rPr>
            </a:br>
            <a:r>
              <a:rPr lang="en-US" altLang="zh-CN" sz="2400" b="0">
                <a:latin typeface="Consolas" panose="020B0609020204030204" charset="0"/>
                <a:sym typeface="+mn-ea"/>
              </a:rPr>
              <a:t>返回分割后的字符串列表。</a:t>
            </a:r>
            <a:br>
              <a:rPr lang="en-US" altLang="zh-CN" sz="2400">
                <a:latin typeface="Consolas" panose="020B0609020204030204" charset="0"/>
                <a:sym typeface="+mn-ea"/>
              </a:rPr>
            </a:br>
            <a:br>
              <a:rPr lang="zh-CN" altLang="zh-CN" sz="2400" dirty="0"/>
            </a:br>
            <a:br>
              <a:rPr lang="zh-CN" altLang="zh-CN" sz="2400" dirty="0"/>
            </a:br>
            <a:br>
              <a:rPr lang="zh-CN" altLang="zh-CN" sz="2400" dirty="0"/>
            </a:br>
            <a:endParaRPr lang="en-US" altLang="zh-CN" sz="2400" dirty="0"/>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95325" y="188595"/>
            <a:ext cx="11389360" cy="6320790"/>
          </a:xfrm>
        </p:spPr>
        <p:txBody>
          <a:bodyPr/>
          <a:lstStyle/>
          <a:p>
            <a:pPr>
              <a:lnSpc>
                <a:spcPct val="150000"/>
              </a:lnSpc>
            </a:pPr>
            <a:r>
              <a:rPr lang="en-US" altLang="zh-CN" sz="2400">
                <a:sym typeface="+mn-ea"/>
              </a:rPr>
              <a:t>4</a:t>
            </a:r>
            <a:r>
              <a:rPr sz="2400" smtClean="0">
                <a:sym typeface="+mn-ea"/>
              </a:rPr>
              <a:t>．</a:t>
            </a:r>
            <a:r>
              <a:rPr lang="en-US" altLang="zh-CN" sz="2400" smtClean="0">
                <a:sym typeface="+mn-ea"/>
              </a:rPr>
              <a:t>split</a:t>
            </a:r>
            <a:r>
              <a:rPr lang="en-US" altLang="zh-CN" sz="2400">
                <a:sym typeface="+mn-ea"/>
              </a:rPr>
              <a:t>()</a:t>
            </a:r>
            <a:r>
              <a:rPr sz="2400">
                <a:sym typeface="+mn-ea"/>
              </a:rPr>
              <a:t>、</a:t>
            </a:r>
            <a:r>
              <a:rPr lang="en-US" altLang="zh-CN" sz="2400" dirty="0" err="1">
                <a:sym typeface="+mn-ea"/>
              </a:rPr>
              <a:t>rsplit</a:t>
            </a:r>
            <a:r>
              <a:rPr lang="en-US" altLang="zh-CN" sz="2400">
                <a:sym typeface="+mn-ea"/>
              </a:rPr>
              <a:t>()</a:t>
            </a:r>
            <a:r>
              <a:rPr sz="2400">
                <a:sym typeface="+mn-ea"/>
              </a:rPr>
              <a:t>、</a:t>
            </a:r>
            <a:r>
              <a:rPr lang="en-US" altLang="zh-CN" sz="2400" dirty="0" err="1">
                <a:sym typeface="+mn-ea"/>
              </a:rPr>
              <a:t>splitlines</a:t>
            </a:r>
            <a:r>
              <a:rPr lang="en-US" altLang="zh-CN" sz="2400">
                <a:sym typeface="+mn-ea"/>
              </a:rPr>
              <a:t>()</a:t>
            </a:r>
            <a:r>
              <a:rPr sz="2400">
                <a:sym typeface="+mn-ea"/>
              </a:rPr>
              <a:t>、</a:t>
            </a:r>
            <a:r>
              <a:rPr lang="en-US" altLang="zh-CN" sz="2400" dirty="0" err="1">
                <a:sym typeface="+mn-ea"/>
              </a:rPr>
              <a:t>expandtabs</a:t>
            </a:r>
            <a:r>
              <a:rPr lang="en-US" altLang="zh-CN" sz="2400">
                <a:sym typeface="+mn-ea"/>
              </a:rPr>
              <a:t>()</a:t>
            </a:r>
            <a:r>
              <a:rPr sz="2400">
                <a:sym typeface="+mn-ea"/>
              </a:rPr>
              <a:t>分割</a:t>
            </a:r>
            <a:br>
              <a:rPr lang="en-US" altLang="zh-CN" sz="2400" dirty="0"/>
            </a:br>
            <a:br>
              <a:rPr lang="en-US" altLang="zh-CN" sz="2400" dirty="0"/>
            </a:br>
            <a:br>
              <a:rPr lang="en-US" altLang="zh-CN" sz="2400" dirty="0"/>
            </a:br>
            <a:r>
              <a:rPr lang="en-US" altLang="zh-CN" sz="2800" b="0">
                <a:sym typeface="+mn-ea"/>
              </a:rPr>
              <a:t>&gt;&gt;&gt; s1 = "Because had because, so had so"</a:t>
            </a:r>
            <a:br>
              <a:rPr lang="zh-CN" altLang="zh-CN" sz="2800" b="0" dirty="0"/>
            </a:br>
            <a:r>
              <a:rPr lang="en-US" altLang="zh-CN" sz="2800" b="0">
                <a:sym typeface="+mn-ea"/>
              </a:rPr>
              <a:t>&gt;&gt;&gt; s1.split(",")                    </a:t>
            </a:r>
            <a:r>
              <a:rPr lang="en-US" altLang="zh-CN" sz="2800" b="0" smtClean="0">
                <a:sym typeface="+mn-ea"/>
              </a:rPr>
              <a:t>	</a:t>
            </a:r>
            <a:r>
              <a:rPr lang="en-US" altLang="zh-CN" sz="2800" b="0" smtClean="0">
                <a:solidFill>
                  <a:srgbClr val="FF0000"/>
                </a:solidFill>
                <a:sym typeface="+mn-ea"/>
              </a:rPr>
              <a:t> </a:t>
            </a:r>
            <a:r>
              <a:rPr lang="en-US" altLang="zh-CN" sz="2800" b="0">
                <a:solidFill>
                  <a:srgbClr val="FF0000"/>
                </a:solidFill>
                <a:sym typeface="+mn-ea"/>
              </a:rPr>
              <a:t># </a:t>
            </a:r>
            <a:r>
              <a:rPr altLang="zh-CN" sz="2800" b="0">
                <a:solidFill>
                  <a:srgbClr val="FF0000"/>
                </a:solidFill>
                <a:sym typeface="+mn-ea"/>
              </a:rPr>
              <a:t>使用逗号分隔</a:t>
            </a:r>
            <a:br>
              <a:rPr lang="zh-CN" altLang="zh-CN" sz="2800" b="0" dirty="0">
                <a:solidFill>
                  <a:srgbClr val="FF0000"/>
                </a:solidFill>
              </a:rPr>
            </a:br>
            <a:r>
              <a:rPr lang="en-US" altLang="zh-CN" sz="2800" b="0">
                <a:sym typeface="+mn-ea"/>
              </a:rPr>
              <a:t>['Because had because', ' so had so</a:t>
            </a:r>
            <a:r>
              <a:rPr lang="en-US" altLang="zh-CN" sz="2800" b="0" smtClean="0">
                <a:sym typeface="+mn-ea"/>
              </a:rPr>
              <a:t>']</a:t>
            </a:r>
            <a:br>
              <a:rPr lang="en-US" altLang="zh-CN" sz="2800" dirty="0" smtClean="0"/>
            </a:br>
            <a:br>
              <a:rPr lang="zh-CN" altLang="zh-CN" sz="2400" dirty="0"/>
            </a:br>
            <a:endParaRPr lang="en-US" altLang="zh-CN" sz="2400" dirty="0"/>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95325" y="188595"/>
            <a:ext cx="11407775" cy="6238240"/>
          </a:xfrm>
        </p:spPr>
        <p:txBody>
          <a:bodyPr/>
          <a:lstStyle/>
          <a:p>
            <a:pPr>
              <a:lnSpc>
                <a:spcPct val="150000"/>
              </a:lnSpc>
            </a:pPr>
            <a:r>
              <a:rPr lang="en-US" altLang="zh-CN" sz="2400">
                <a:sym typeface="+mn-ea"/>
              </a:rPr>
              <a:t>4</a:t>
            </a:r>
            <a:r>
              <a:rPr sz="2400" smtClean="0">
                <a:sym typeface="+mn-ea"/>
              </a:rPr>
              <a:t>．</a:t>
            </a:r>
            <a:r>
              <a:rPr lang="en-US" altLang="zh-CN" sz="2400" smtClean="0">
                <a:sym typeface="+mn-ea"/>
              </a:rPr>
              <a:t>split</a:t>
            </a:r>
            <a:r>
              <a:rPr lang="en-US" altLang="zh-CN" sz="2400">
                <a:sym typeface="+mn-ea"/>
              </a:rPr>
              <a:t>()</a:t>
            </a:r>
            <a:r>
              <a:rPr sz="2400">
                <a:sym typeface="+mn-ea"/>
              </a:rPr>
              <a:t>、</a:t>
            </a:r>
            <a:r>
              <a:rPr lang="en-US" altLang="zh-CN" sz="2400" dirty="0" err="1">
                <a:sym typeface="+mn-ea"/>
              </a:rPr>
              <a:t>rsplit</a:t>
            </a:r>
            <a:r>
              <a:rPr lang="en-US" altLang="zh-CN" sz="2400">
                <a:sym typeface="+mn-ea"/>
              </a:rPr>
              <a:t>()</a:t>
            </a:r>
            <a:r>
              <a:rPr sz="2400">
                <a:sym typeface="+mn-ea"/>
              </a:rPr>
              <a:t>、</a:t>
            </a:r>
            <a:r>
              <a:rPr lang="en-US" altLang="zh-CN" sz="2400" dirty="0" err="1">
                <a:sym typeface="+mn-ea"/>
              </a:rPr>
              <a:t>splitlines</a:t>
            </a:r>
            <a:r>
              <a:rPr lang="en-US" altLang="zh-CN" sz="2400">
                <a:sym typeface="+mn-ea"/>
              </a:rPr>
              <a:t>()</a:t>
            </a:r>
            <a:r>
              <a:rPr sz="2400">
                <a:sym typeface="+mn-ea"/>
              </a:rPr>
              <a:t>、</a:t>
            </a:r>
            <a:r>
              <a:rPr lang="en-US" altLang="zh-CN" sz="2400" dirty="0" err="1">
                <a:sym typeface="+mn-ea"/>
              </a:rPr>
              <a:t>expandtabs</a:t>
            </a:r>
            <a:r>
              <a:rPr lang="en-US" altLang="zh-CN" sz="2400">
                <a:sym typeface="+mn-ea"/>
              </a:rPr>
              <a:t>()</a:t>
            </a:r>
            <a:r>
              <a:rPr sz="2400">
                <a:sym typeface="+mn-ea"/>
              </a:rPr>
              <a:t>分割</a:t>
            </a:r>
            <a:br>
              <a:rPr lang="en-US" altLang="zh-CN" sz="2400" dirty="0"/>
            </a:br>
            <a:br>
              <a:rPr lang="en-US" altLang="zh-CN" sz="2400" dirty="0"/>
            </a:br>
            <a:r>
              <a:rPr lang="en-US" altLang="zh-CN" sz="2400" b="0">
                <a:sym typeface="+mn-ea"/>
              </a:rPr>
              <a:t>&gt;&gt;&gt; s1 = "Because had because, so had so"</a:t>
            </a:r>
            <a:br>
              <a:rPr altLang="zh-CN" sz="2400" b="0">
                <a:sym typeface="+mn-ea"/>
              </a:rPr>
            </a:br>
            <a:r>
              <a:rPr lang="en-US" altLang="zh-CN" sz="2400" b="0">
                <a:sym typeface="+mn-ea"/>
              </a:rPr>
              <a:t>&gt;&gt;&gt; s1.split()                       </a:t>
            </a:r>
            <a:r>
              <a:rPr lang="en-US" altLang="zh-CN" sz="2400" b="0" smtClean="0">
                <a:sym typeface="+mn-ea"/>
              </a:rPr>
              <a:t>	 </a:t>
            </a:r>
            <a:r>
              <a:rPr lang="en-US" altLang="zh-CN" sz="2400" b="0">
                <a:solidFill>
                  <a:srgbClr val="FF0000"/>
                </a:solidFill>
                <a:sym typeface="+mn-ea"/>
              </a:rPr>
              <a:t># </a:t>
            </a:r>
            <a:r>
              <a:rPr altLang="zh-CN" sz="2400" b="0">
                <a:solidFill>
                  <a:srgbClr val="FF0000"/>
                </a:solidFill>
                <a:sym typeface="+mn-ea"/>
              </a:rPr>
              <a:t>默认使用空白符号分隔</a:t>
            </a:r>
            <a:br>
              <a:rPr altLang="zh-CN" sz="2400" b="0">
                <a:solidFill>
                  <a:srgbClr val="FF0000"/>
                </a:solidFill>
                <a:sym typeface="+mn-ea"/>
              </a:rPr>
            </a:br>
            <a:r>
              <a:rPr lang="en-US" altLang="zh-CN" sz="2400" b="0">
                <a:sym typeface="+mn-ea"/>
              </a:rPr>
              <a:t>['Because', 'had', 'because,', 'so', 'had', 'so']</a:t>
            </a:r>
            <a:br>
              <a:rPr altLang="zh-CN" sz="2400" b="0">
                <a:sym typeface="+mn-ea"/>
              </a:rPr>
            </a:br>
            <a:br>
              <a:rPr altLang="zh-CN" sz="2400" b="0">
                <a:sym typeface="+mn-ea"/>
              </a:rPr>
            </a:br>
            <a:br>
              <a:rPr altLang="zh-CN" sz="2400" b="0">
                <a:sym typeface="+mn-ea"/>
              </a:rPr>
            </a:br>
            <a:r>
              <a:rPr lang="en-US" altLang="zh-CN" sz="2400" b="0">
                <a:sym typeface="+mn-ea"/>
              </a:rPr>
              <a:t>&gt;&gt;&gt; s1 = "\</a:t>
            </a:r>
            <a:r>
              <a:rPr lang="en-US" altLang="zh-CN" sz="2400" b="0" dirty="0" err="1">
                <a:sym typeface="+mn-ea"/>
              </a:rPr>
              <a:t>nBecause</a:t>
            </a:r>
            <a:r>
              <a:rPr lang="en-US" altLang="zh-CN" sz="2400" b="0">
                <a:sym typeface="+mn-ea"/>
              </a:rPr>
              <a:t>\</a:t>
            </a:r>
            <a:r>
              <a:rPr lang="en-US" altLang="zh-CN" sz="2400" b="0" dirty="0" err="1">
                <a:sym typeface="+mn-ea"/>
              </a:rPr>
              <a:t>nhad</a:t>
            </a:r>
            <a:r>
              <a:rPr lang="en-US" altLang="zh-CN" sz="2400" b="0">
                <a:sym typeface="+mn-ea"/>
              </a:rPr>
              <a:t>\</a:t>
            </a:r>
            <a:r>
              <a:rPr lang="en-US" altLang="zh-CN" sz="2400" b="0" dirty="0" err="1">
                <a:sym typeface="+mn-ea"/>
              </a:rPr>
              <a:t>nbecause</a:t>
            </a:r>
            <a:r>
              <a:rPr lang="en-US" altLang="zh-CN" sz="2400" b="0">
                <a:sym typeface="+mn-ea"/>
              </a:rPr>
              <a:t>,\t\</a:t>
            </a:r>
            <a:r>
              <a:rPr lang="en-US" altLang="zh-CN" sz="2400" b="0" dirty="0" err="1">
                <a:sym typeface="+mn-ea"/>
              </a:rPr>
              <a:t>tso</a:t>
            </a:r>
            <a:r>
              <a:rPr lang="en-US" altLang="zh-CN" sz="2400" b="0">
                <a:sym typeface="+mn-ea"/>
              </a:rPr>
              <a:t>\</a:t>
            </a:r>
            <a:r>
              <a:rPr lang="en-US" altLang="zh-CN" sz="2400" b="0" dirty="0" err="1">
                <a:sym typeface="+mn-ea"/>
              </a:rPr>
              <a:t>nhad</a:t>
            </a:r>
            <a:r>
              <a:rPr lang="en-US" altLang="zh-CN" sz="2400" b="0">
                <a:sym typeface="+mn-ea"/>
              </a:rPr>
              <a:t>\</a:t>
            </a:r>
            <a:r>
              <a:rPr lang="en-US" altLang="zh-CN" sz="2400" b="0" dirty="0" err="1">
                <a:sym typeface="+mn-ea"/>
              </a:rPr>
              <a:t>nso</a:t>
            </a:r>
            <a:r>
              <a:rPr lang="en-US" altLang="zh-CN" sz="2400" b="0">
                <a:sym typeface="+mn-ea"/>
              </a:rPr>
              <a:t>\n"</a:t>
            </a:r>
            <a:br>
              <a:rPr altLang="zh-CN" sz="2400" b="0">
                <a:sym typeface="+mn-ea"/>
              </a:rPr>
            </a:br>
            <a:r>
              <a:rPr lang="en-US" altLang="zh-CN" sz="2400" b="0">
                <a:sym typeface="+mn-ea"/>
              </a:rPr>
              <a:t>&gt;&gt;&gt; s1.split()                       </a:t>
            </a:r>
            <a:r>
              <a:rPr lang="en-US" altLang="zh-CN" sz="2400" b="0" smtClean="0">
                <a:sym typeface="+mn-ea"/>
              </a:rPr>
              <a:t>	 </a:t>
            </a:r>
            <a:r>
              <a:rPr lang="en-US" altLang="zh-CN" sz="2400" b="0">
                <a:solidFill>
                  <a:srgbClr val="FF0000"/>
                </a:solidFill>
                <a:sym typeface="+mn-ea"/>
              </a:rPr>
              <a:t># </a:t>
            </a:r>
            <a:r>
              <a:rPr altLang="zh-CN" sz="2400" b="0">
                <a:solidFill>
                  <a:srgbClr val="FF0000"/>
                </a:solidFill>
                <a:sym typeface="+mn-ea"/>
              </a:rPr>
              <a:t>默认使用空白符号分隔</a:t>
            </a:r>
            <a:br>
              <a:rPr altLang="zh-CN" sz="2400" b="0">
                <a:solidFill>
                  <a:srgbClr val="FF0000"/>
                </a:solidFill>
                <a:sym typeface="+mn-ea"/>
              </a:rPr>
            </a:br>
            <a:r>
              <a:rPr lang="en-US" altLang="zh-CN" sz="2400" b="0">
                <a:sym typeface="+mn-ea"/>
              </a:rPr>
              <a:t>['Because', 'had', 'because,', 'so', 'had', 'so']</a:t>
            </a:r>
            <a:br>
              <a:rPr altLang="zh-CN" sz="2400">
                <a:sym typeface="+mn-ea"/>
              </a:rPr>
            </a:br>
            <a:br>
              <a:rPr lang="zh-CN" altLang="zh-CN" sz="2400" dirty="0"/>
            </a:br>
            <a:endParaRPr lang="en-US" altLang="zh-CN" sz="2400" dirty="0"/>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2395" y="188595"/>
            <a:ext cx="12079605" cy="6575425"/>
          </a:xfrm>
        </p:spPr>
        <p:txBody>
          <a:bodyPr/>
          <a:lstStyle/>
          <a:p>
            <a:pPr>
              <a:lnSpc>
                <a:spcPct val="150000"/>
              </a:lnSpc>
            </a:pPr>
            <a:r>
              <a:rPr lang="en-US" altLang="zh-CN" sz="2400">
                <a:sym typeface="+mn-ea"/>
              </a:rPr>
              <a:t>4</a:t>
            </a:r>
            <a:r>
              <a:rPr sz="2400" smtClean="0">
                <a:sym typeface="+mn-ea"/>
              </a:rPr>
              <a:t>．</a:t>
            </a:r>
            <a:r>
              <a:rPr lang="en-US" altLang="zh-CN" sz="2400" smtClean="0">
                <a:sym typeface="+mn-ea"/>
              </a:rPr>
              <a:t>split</a:t>
            </a:r>
            <a:r>
              <a:rPr lang="en-US" altLang="zh-CN" sz="2400">
                <a:sym typeface="+mn-ea"/>
              </a:rPr>
              <a:t>()</a:t>
            </a:r>
            <a:r>
              <a:rPr sz="2400">
                <a:sym typeface="+mn-ea"/>
              </a:rPr>
              <a:t>、</a:t>
            </a:r>
            <a:r>
              <a:rPr lang="en-US" altLang="zh-CN" sz="2400" dirty="0" err="1">
                <a:sym typeface="+mn-ea"/>
              </a:rPr>
              <a:t>rsplit</a:t>
            </a:r>
            <a:r>
              <a:rPr lang="en-US" altLang="zh-CN" sz="2400">
                <a:sym typeface="+mn-ea"/>
              </a:rPr>
              <a:t>()</a:t>
            </a:r>
            <a:r>
              <a:rPr sz="2400">
                <a:sym typeface="+mn-ea"/>
              </a:rPr>
              <a:t>、</a:t>
            </a:r>
            <a:r>
              <a:rPr lang="en-US" altLang="zh-CN" sz="2400" dirty="0" err="1">
                <a:sym typeface="+mn-ea"/>
              </a:rPr>
              <a:t>splitlines</a:t>
            </a:r>
            <a:r>
              <a:rPr lang="en-US" altLang="zh-CN" sz="2400">
                <a:sym typeface="+mn-ea"/>
              </a:rPr>
              <a:t>()</a:t>
            </a:r>
            <a:r>
              <a:rPr sz="2400">
                <a:sym typeface="+mn-ea"/>
              </a:rPr>
              <a:t>、</a:t>
            </a:r>
            <a:r>
              <a:rPr lang="en-US" altLang="zh-CN" sz="2400" dirty="0" err="1">
                <a:sym typeface="+mn-ea"/>
              </a:rPr>
              <a:t>expandtabs</a:t>
            </a:r>
            <a:r>
              <a:rPr lang="en-US" altLang="zh-CN" sz="2400">
                <a:sym typeface="+mn-ea"/>
              </a:rPr>
              <a:t>()</a:t>
            </a:r>
            <a:r>
              <a:rPr sz="2400">
                <a:sym typeface="+mn-ea"/>
              </a:rPr>
              <a:t>分割</a:t>
            </a:r>
            <a:br>
              <a:rPr lang="en-US" altLang="zh-CN" sz="2400" dirty="0"/>
            </a:br>
            <a:br>
              <a:rPr lang="en-US" altLang="zh-CN" sz="2400" dirty="0"/>
            </a:br>
            <a:r>
              <a:rPr lang="en-US" altLang="zh-CN" sz="2400" b="0">
                <a:sym typeface="+mn-ea"/>
              </a:rPr>
              <a:t>&gt;&gt;&gt; s1 = "\</a:t>
            </a:r>
            <a:r>
              <a:rPr lang="en-US" altLang="zh-CN" sz="2400" b="0" dirty="0" err="1">
                <a:sym typeface="+mn-ea"/>
              </a:rPr>
              <a:t>nBecause</a:t>
            </a:r>
            <a:r>
              <a:rPr lang="en-US" altLang="zh-CN" sz="2400" b="0">
                <a:sym typeface="+mn-ea"/>
              </a:rPr>
              <a:t>\</a:t>
            </a:r>
            <a:r>
              <a:rPr lang="en-US" altLang="zh-CN" sz="2400" b="0" dirty="0" err="1">
                <a:sym typeface="+mn-ea"/>
              </a:rPr>
              <a:t>nhad</a:t>
            </a:r>
            <a:r>
              <a:rPr lang="en-US" altLang="zh-CN" sz="2400" b="0">
                <a:sym typeface="+mn-ea"/>
              </a:rPr>
              <a:t>\</a:t>
            </a:r>
            <a:r>
              <a:rPr lang="en-US" altLang="zh-CN" sz="2400" b="0" dirty="0" err="1">
                <a:sym typeface="+mn-ea"/>
              </a:rPr>
              <a:t>nbecause</a:t>
            </a:r>
            <a:r>
              <a:rPr lang="en-US" altLang="zh-CN" sz="2400" b="0">
                <a:sym typeface="+mn-ea"/>
              </a:rPr>
              <a:t>,\t\</a:t>
            </a:r>
            <a:r>
              <a:rPr lang="en-US" altLang="zh-CN" sz="2400" b="0" dirty="0" err="1">
                <a:sym typeface="+mn-ea"/>
              </a:rPr>
              <a:t>tso</a:t>
            </a:r>
            <a:r>
              <a:rPr lang="en-US" altLang="zh-CN" sz="2400" b="0">
                <a:sym typeface="+mn-ea"/>
              </a:rPr>
              <a:t>\</a:t>
            </a:r>
            <a:r>
              <a:rPr lang="en-US" altLang="zh-CN" sz="2400" b="0" dirty="0" err="1">
                <a:sym typeface="+mn-ea"/>
              </a:rPr>
              <a:t>nhad</a:t>
            </a:r>
            <a:r>
              <a:rPr lang="en-US" altLang="zh-CN" sz="2400" b="0">
                <a:sym typeface="+mn-ea"/>
              </a:rPr>
              <a:t>\</a:t>
            </a:r>
            <a:r>
              <a:rPr lang="en-US" altLang="zh-CN" sz="2400" b="0" dirty="0" err="1">
                <a:sym typeface="+mn-ea"/>
              </a:rPr>
              <a:t>nso</a:t>
            </a:r>
            <a:r>
              <a:rPr lang="en-US" altLang="zh-CN" sz="2400" b="0">
                <a:sym typeface="+mn-ea"/>
              </a:rPr>
              <a:t>\n"</a:t>
            </a:r>
            <a:br>
              <a:rPr lang="en-US" altLang="zh-CN" sz="2400" b="0">
                <a:sym typeface="+mn-ea"/>
              </a:rPr>
            </a:br>
            <a:r>
              <a:rPr lang="en-US" altLang="zh-CN" sz="2400" b="0">
                <a:sym typeface="+mn-ea"/>
              </a:rPr>
              <a:t>&gt;&gt;&gt; s1.split(</a:t>
            </a:r>
            <a:r>
              <a:rPr lang="en-US" altLang="zh-CN" sz="2400" b="0" dirty="0" err="1">
                <a:sym typeface="+mn-ea"/>
              </a:rPr>
              <a:t>maxsplit</a:t>
            </a:r>
            <a:r>
              <a:rPr lang="en-US" altLang="zh-CN" sz="2400" b="0">
                <a:sym typeface="+mn-ea"/>
              </a:rPr>
              <a:t>=3)</a:t>
            </a:r>
            <a:r>
              <a:rPr lang="en-US" altLang="zh-CN" sz="2400" b="0">
                <a:solidFill>
                  <a:srgbClr val="FF0000"/>
                </a:solidFill>
                <a:sym typeface="+mn-ea"/>
              </a:rPr>
              <a:t># </a:t>
            </a:r>
            <a:r>
              <a:rPr altLang="zh-CN" sz="2400" b="0">
                <a:solidFill>
                  <a:srgbClr val="FF0000"/>
                </a:solidFill>
                <a:sym typeface="+mn-ea"/>
              </a:rPr>
              <a:t>以空白字符作为分隔符，最大分隔次数为</a:t>
            </a:r>
            <a:r>
              <a:rPr lang="en-US" altLang="zh-CN" sz="2400" b="0">
                <a:solidFill>
                  <a:srgbClr val="FF0000"/>
                </a:solidFill>
                <a:sym typeface="+mn-ea"/>
              </a:rPr>
              <a:t>3</a:t>
            </a:r>
            <a:br>
              <a:rPr altLang="zh-CN" sz="2400" b="0">
                <a:solidFill>
                  <a:srgbClr val="FF0000"/>
                </a:solidFill>
                <a:sym typeface="+mn-ea"/>
              </a:rPr>
            </a:br>
            <a:r>
              <a:rPr lang="en-US" altLang="zh-CN" sz="2400" b="0">
                <a:sym typeface="+mn-ea"/>
              </a:rPr>
              <a:t>['Because', 'had', 'because,', 'so\</a:t>
            </a:r>
            <a:r>
              <a:rPr lang="en-US" altLang="zh-CN" sz="2400" b="0" dirty="0" err="1">
                <a:sym typeface="+mn-ea"/>
              </a:rPr>
              <a:t>nhad</a:t>
            </a:r>
            <a:r>
              <a:rPr lang="en-US" altLang="zh-CN" sz="2400" b="0">
                <a:sym typeface="+mn-ea"/>
              </a:rPr>
              <a:t>\</a:t>
            </a:r>
            <a:r>
              <a:rPr lang="en-US" altLang="zh-CN" sz="2400" b="0" dirty="0" err="1">
                <a:sym typeface="+mn-ea"/>
              </a:rPr>
              <a:t>nso</a:t>
            </a:r>
            <a:r>
              <a:rPr lang="en-US" altLang="zh-CN" sz="2400" b="0">
                <a:sym typeface="+mn-ea"/>
              </a:rPr>
              <a:t>\n']</a:t>
            </a:r>
            <a:br>
              <a:rPr lang="en-US" altLang="zh-CN" sz="2400" b="0">
                <a:sym typeface="+mn-ea"/>
              </a:rPr>
            </a:br>
            <a:br>
              <a:rPr altLang="zh-CN" sz="2400" b="0">
                <a:sym typeface="+mn-ea"/>
              </a:rPr>
            </a:br>
            <a:r>
              <a:rPr lang="en-US" altLang="zh-CN" sz="2400" b="0">
                <a:sym typeface="+mn-ea"/>
              </a:rPr>
              <a:t>&gt;&gt;&gt; s1.split('a', 3)		</a:t>
            </a:r>
            <a:r>
              <a:rPr lang="en-US" altLang="zh-CN" sz="2400" b="0">
                <a:solidFill>
                  <a:srgbClr val="FF0000"/>
                </a:solidFill>
                <a:sym typeface="+mn-ea"/>
              </a:rPr>
              <a:t># </a:t>
            </a:r>
            <a:r>
              <a:rPr altLang="zh-CN" sz="2400" b="0">
                <a:solidFill>
                  <a:srgbClr val="FF0000"/>
                </a:solidFill>
                <a:sym typeface="+mn-ea"/>
              </a:rPr>
              <a:t>以</a:t>
            </a:r>
            <a:r>
              <a:rPr lang="en-US" altLang="zh-CN" sz="2400" b="0">
                <a:solidFill>
                  <a:srgbClr val="FF0000"/>
                </a:solidFill>
                <a:sym typeface="+mn-ea"/>
              </a:rPr>
              <a:t>a</a:t>
            </a:r>
            <a:r>
              <a:rPr altLang="zh-CN" sz="2400" b="0">
                <a:solidFill>
                  <a:srgbClr val="FF0000"/>
                </a:solidFill>
                <a:sym typeface="+mn-ea"/>
              </a:rPr>
              <a:t>作为分隔符，最大分隔次数为</a:t>
            </a:r>
            <a:r>
              <a:rPr lang="en-US" altLang="zh-CN" sz="2400" b="0">
                <a:solidFill>
                  <a:srgbClr val="FF0000"/>
                </a:solidFill>
                <a:sym typeface="+mn-ea"/>
              </a:rPr>
              <a:t>3</a:t>
            </a:r>
            <a:r>
              <a:rPr lang="en-US" altLang="zh-CN" sz="2400" b="0">
                <a:sym typeface="+mn-ea"/>
              </a:rPr>
              <a:t>		</a:t>
            </a:r>
            <a:br>
              <a:rPr altLang="zh-CN" sz="2400" b="0">
                <a:sym typeface="+mn-ea"/>
              </a:rPr>
            </a:br>
            <a:r>
              <a:rPr lang="en-US" altLang="zh-CN" sz="2400" b="0">
                <a:sym typeface="+mn-ea"/>
              </a:rPr>
              <a:t>['\</a:t>
            </a:r>
            <a:r>
              <a:rPr lang="en-US" altLang="zh-CN" sz="2400" b="0" dirty="0" err="1">
                <a:sym typeface="+mn-ea"/>
              </a:rPr>
              <a:t>nBec</a:t>
            </a:r>
            <a:r>
              <a:rPr lang="en-US" altLang="zh-CN" sz="2400" b="0">
                <a:sym typeface="+mn-ea"/>
              </a:rPr>
              <a:t>', 'use\</a:t>
            </a:r>
            <a:r>
              <a:rPr lang="en-US" altLang="zh-CN" sz="2400" b="0" dirty="0" err="1">
                <a:sym typeface="+mn-ea"/>
              </a:rPr>
              <a:t>nh</a:t>
            </a:r>
            <a:r>
              <a:rPr lang="en-US" altLang="zh-CN" sz="2400" b="0">
                <a:sym typeface="+mn-ea"/>
              </a:rPr>
              <a:t>', 'd\</a:t>
            </a:r>
            <a:r>
              <a:rPr lang="en-US" altLang="zh-CN" sz="2400" b="0" dirty="0" err="1">
                <a:sym typeface="+mn-ea"/>
              </a:rPr>
              <a:t>nbec</a:t>
            </a:r>
            <a:r>
              <a:rPr lang="en-US" altLang="zh-CN" sz="2400" b="0">
                <a:sym typeface="+mn-ea"/>
              </a:rPr>
              <a:t>', 'use,\t\</a:t>
            </a:r>
            <a:r>
              <a:rPr lang="en-US" altLang="zh-CN" sz="2400" b="0" dirty="0" err="1">
                <a:sym typeface="+mn-ea"/>
              </a:rPr>
              <a:t>tso</a:t>
            </a:r>
            <a:r>
              <a:rPr lang="en-US" altLang="zh-CN" sz="2400" b="0">
                <a:sym typeface="+mn-ea"/>
              </a:rPr>
              <a:t>\</a:t>
            </a:r>
            <a:r>
              <a:rPr lang="en-US" altLang="zh-CN" sz="2400" b="0" dirty="0" err="1">
                <a:sym typeface="+mn-ea"/>
              </a:rPr>
              <a:t>nhad</a:t>
            </a:r>
            <a:r>
              <a:rPr lang="en-US" altLang="zh-CN" sz="2400" b="0">
                <a:sym typeface="+mn-ea"/>
              </a:rPr>
              <a:t>\</a:t>
            </a:r>
            <a:r>
              <a:rPr lang="en-US" altLang="zh-CN" sz="2400" b="0" dirty="0" err="1">
                <a:sym typeface="+mn-ea"/>
              </a:rPr>
              <a:t>nso</a:t>
            </a:r>
            <a:r>
              <a:rPr lang="en-US" altLang="zh-CN" sz="2400" b="0">
                <a:sym typeface="+mn-ea"/>
              </a:rPr>
              <a:t>\n']</a:t>
            </a:r>
            <a:br>
              <a:rPr lang="en-US" altLang="zh-CN" sz="2400" b="0">
                <a:sym typeface="+mn-ea"/>
              </a:rPr>
            </a:br>
            <a:br>
              <a:rPr altLang="zh-CN" sz="2400" b="0">
                <a:sym typeface="+mn-ea"/>
              </a:rPr>
            </a:br>
            <a:r>
              <a:rPr lang="en-US" altLang="zh-CN" sz="2400" b="0">
                <a:sym typeface="+mn-ea"/>
              </a:rPr>
              <a:t>&gt;&gt;&gt; s1.split('a', 10)</a:t>
            </a:r>
            <a:r>
              <a:rPr lang="en-US" altLang="zh-CN" sz="2400" b="0">
                <a:solidFill>
                  <a:srgbClr val="FF0000"/>
                </a:solidFill>
                <a:sym typeface="+mn-ea"/>
              </a:rPr>
              <a:t># </a:t>
            </a:r>
            <a:r>
              <a:rPr altLang="zh-CN" sz="2400" b="0">
                <a:solidFill>
                  <a:srgbClr val="FF0000"/>
                </a:solidFill>
                <a:sym typeface="+mn-ea"/>
              </a:rPr>
              <a:t>以</a:t>
            </a:r>
            <a:r>
              <a:rPr lang="en-US" altLang="zh-CN" sz="2400" b="0">
                <a:solidFill>
                  <a:srgbClr val="FF0000"/>
                </a:solidFill>
                <a:sym typeface="+mn-ea"/>
              </a:rPr>
              <a:t>a</a:t>
            </a:r>
            <a:r>
              <a:rPr altLang="zh-CN" sz="2400" b="0">
                <a:solidFill>
                  <a:srgbClr val="FF0000"/>
                </a:solidFill>
                <a:sym typeface="+mn-ea"/>
              </a:rPr>
              <a:t>作为分隔符，最大分隔次数为</a:t>
            </a:r>
            <a:r>
              <a:rPr lang="en-US" altLang="zh-CN" sz="2400" b="0">
                <a:solidFill>
                  <a:srgbClr val="FF0000"/>
                </a:solidFill>
                <a:sym typeface="+mn-ea"/>
              </a:rPr>
              <a:t>10</a:t>
            </a:r>
            <a:r>
              <a:rPr altLang="zh-CN" sz="2400" b="0">
                <a:solidFill>
                  <a:srgbClr val="FF0000"/>
                </a:solidFill>
                <a:sym typeface="+mn-ea"/>
              </a:rPr>
              <a:t>（按实际能分割的次数）</a:t>
            </a:r>
            <a:br>
              <a:rPr altLang="zh-CN" sz="2400" b="0">
                <a:solidFill>
                  <a:srgbClr val="FF0000"/>
                </a:solidFill>
                <a:sym typeface="+mn-ea"/>
              </a:rPr>
            </a:br>
            <a:r>
              <a:rPr lang="en-US" altLang="zh-CN" sz="2400" b="0">
                <a:sym typeface="+mn-ea"/>
              </a:rPr>
              <a:t>['\</a:t>
            </a:r>
            <a:r>
              <a:rPr lang="en-US" altLang="zh-CN" sz="2400" b="0" dirty="0" err="1">
                <a:sym typeface="+mn-ea"/>
              </a:rPr>
              <a:t>nBec</a:t>
            </a:r>
            <a:r>
              <a:rPr lang="en-US" altLang="zh-CN" sz="2400" b="0">
                <a:sym typeface="+mn-ea"/>
              </a:rPr>
              <a:t>', 'use\</a:t>
            </a:r>
            <a:r>
              <a:rPr lang="en-US" altLang="zh-CN" sz="2400" b="0" dirty="0" err="1">
                <a:sym typeface="+mn-ea"/>
              </a:rPr>
              <a:t>nh</a:t>
            </a:r>
            <a:r>
              <a:rPr lang="en-US" altLang="zh-CN" sz="2400" b="0">
                <a:sym typeface="+mn-ea"/>
              </a:rPr>
              <a:t>', 'd\</a:t>
            </a:r>
            <a:r>
              <a:rPr lang="en-US" altLang="zh-CN" sz="2400" b="0" dirty="0" err="1">
                <a:sym typeface="+mn-ea"/>
              </a:rPr>
              <a:t>nbec</a:t>
            </a:r>
            <a:r>
              <a:rPr lang="en-US" altLang="zh-CN" sz="2400" b="0">
                <a:sym typeface="+mn-ea"/>
              </a:rPr>
              <a:t>', 'use,\t\</a:t>
            </a:r>
            <a:r>
              <a:rPr lang="en-US" altLang="zh-CN" sz="2400" b="0" dirty="0" err="1">
                <a:sym typeface="+mn-ea"/>
              </a:rPr>
              <a:t>tso</a:t>
            </a:r>
            <a:r>
              <a:rPr lang="en-US" altLang="zh-CN" sz="2400" b="0">
                <a:sym typeface="+mn-ea"/>
              </a:rPr>
              <a:t>\</a:t>
            </a:r>
            <a:r>
              <a:rPr lang="en-US" altLang="zh-CN" sz="2400" b="0" dirty="0" err="1">
                <a:sym typeface="+mn-ea"/>
              </a:rPr>
              <a:t>nh</a:t>
            </a:r>
            <a:r>
              <a:rPr lang="en-US" altLang="zh-CN" sz="2400" b="0">
                <a:sym typeface="+mn-ea"/>
              </a:rPr>
              <a:t>', 'd\</a:t>
            </a:r>
            <a:r>
              <a:rPr lang="en-US" altLang="zh-CN" sz="2400" b="0" dirty="0" err="1">
                <a:sym typeface="+mn-ea"/>
              </a:rPr>
              <a:t>nso</a:t>
            </a:r>
            <a:r>
              <a:rPr lang="en-US" altLang="zh-CN" sz="2400" b="0">
                <a:sym typeface="+mn-ea"/>
              </a:rPr>
              <a:t>\n']</a:t>
            </a:r>
            <a:br>
              <a:rPr altLang="zh-CN" sz="2400" b="0">
                <a:sym typeface="+mn-ea"/>
              </a:rPr>
            </a:br>
            <a:br>
              <a:rPr lang="en-US" altLang="zh-CN" sz="2400" b="0" dirty="0"/>
            </a:br>
            <a:br>
              <a:rPr lang="zh-CN" altLang="zh-CN" sz="2400" dirty="0"/>
            </a:br>
            <a:endParaRPr lang="en-US" altLang="zh-CN" sz="2400" dirty="0"/>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95325" y="188595"/>
            <a:ext cx="11352530" cy="6565900"/>
          </a:xfrm>
        </p:spPr>
        <p:txBody>
          <a:bodyPr/>
          <a:lstStyle/>
          <a:p>
            <a:pPr>
              <a:lnSpc>
                <a:spcPct val="150000"/>
              </a:lnSpc>
            </a:pPr>
            <a:r>
              <a:rPr lang="en-US" altLang="zh-CN" sz="2400">
                <a:sym typeface="+mn-ea"/>
              </a:rPr>
              <a:t>4</a:t>
            </a:r>
            <a:r>
              <a:rPr sz="2400" smtClean="0">
                <a:sym typeface="+mn-ea"/>
              </a:rPr>
              <a:t>．</a:t>
            </a:r>
            <a:r>
              <a:rPr lang="en-US" altLang="zh-CN" sz="2400" smtClean="0">
                <a:sym typeface="+mn-ea"/>
              </a:rPr>
              <a:t>split</a:t>
            </a:r>
            <a:r>
              <a:rPr lang="en-US" altLang="zh-CN" sz="2400">
                <a:sym typeface="+mn-ea"/>
              </a:rPr>
              <a:t>()</a:t>
            </a:r>
            <a:r>
              <a:rPr sz="2400">
                <a:sym typeface="+mn-ea"/>
              </a:rPr>
              <a:t>、</a:t>
            </a:r>
            <a:r>
              <a:rPr lang="en-US" altLang="zh-CN" sz="2400" dirty="0" err="1">
                <a:sym typeface="+mn-ea"/>
              </a:rPr>
              <a:t>rsplit</a:t>
            </a:r>
            <a:r>
              <a:rPr lang="en-US" altLang="zh-CN" sz="2400">
                <a:sym typeface="+mn-ea"/>
              </a:rPr>
              <a:t>()</a:t>
            </a:r>
            <a:r>
              <a:rPr sz="2400">
                <a:sym typeface="+mn-ea"/>
              </a:rPr>
              <a:t>、</a:t>
            </a:r>
            <a:r>
              <a:rPr lang="en-US" altLang="zh-CN" sz="2400" dirty="0" err="1">
                <a:sym typeface="+mn-ea"/>
              </a:rPr>
              <a:t>splitlines</a:t>
            </a:r>
            <a:r>
              <a:rPr lang="en-US" altLang="zh-CN" sz="2400">
                <a:sym typeface="+mn-ea"/>
              </a:rPr>
              <a:t>()</a:t>
            </a:r>
            <a:r>
              <a:rPr sz="2400">
                <a:sym typeface="+mn-ea"/>
              </a:rPr>
              <a:t>、</a:t>
            </a:r>
            <a:r>
              <a:rPr lang="en-US" altLang="zh-CN" sz="2400" dirty="0" err="1">
                <a:sym typeface="+mn-ea"/>
              </a:rPr>
              <a:t>expandtabs</a:t>
            </a:r>
            <a:r>
              <a:rPr lang="en-US" altLang="zh-CN" sz="2400">
                <a:sym typeface="+mn-ea"/>
              </a:rPr>
              <a:t>()</a:t>
            </a:r>
            <a:r>
              <a:rPr sz="2400">
                <a:sym typeface="+mn-ea"/>
              </a:rPr>
              <a:t>分割</a:t>
            </a:r>
            <a:br>
              <a:rPr lang="en-US" altLang="zh-CN" sz="2400" dirty="0"/>
            </a:br>
            <a:br>
              <a:rPr lang="en-US" altLang="zh-CN" sz="2400" dirty="0"/>
            </a:br>
            <a:r>
              <a:rPr lang="en-US" altLang="zh-CN" sz="2400" b="0">
                <a:sym typeface="+mn-ea"/>
              </a:rPr>
              <a:t>&gt;&gt;&gt; s1 = "Because had because, so had so"</a:t>
            </a:r>
            <a:br>
              <a:rPr lang="en-US" altLang="zh-CN" sz="2400" b="0">
                <a:sym typeface="+mn-ea"/>
              </a:rPr>
            </a:br>
            <a:br>
              <a:rPr lang="zh-CN" altLang="zh-CN" sz="2400" b="0" dirty="0"/>
            </a:br>
            <a:r>
              <a:rPr lang="en-US" altLang="zh-CN" sz="2400" b="0">
                <a:sym typeface="+mn-ea"/>
              </a:rPr>
              <a:t>&gt;&gt;&gt; s1.rsplit(</a:t>
            </a:r>
            <a:r>
              <a:rPr lang="en-US" altLang="zh-CN" sz="2400" b="0" dirty="0" err="1">
                <a:sym typeface="+mn-ea"/>
              </a:rPr>
              <a:t>maxsplit</a:t>
            </a:r>
            <a:r>
              <a:rPr lang="en-US" altLang="zh-CN" sz="2400" b="0">
                <a:sym typeface="+mn-ea"/>
              </a:rPr>
              <a:t>=1)</a:t>
            </a:r>
            <a:r>
              <a:rPr lang="en-US" altLang="zh-CN" sz="2400" b="0">
                <a:solidFill>
                  <a:srgbClr val="FF0000"/>
                </a:solidFill>
                <a:sym typeface="+mn-ea"/>
              </a:rPr>
              <a:t># </a:t>
            </a:r>
            <a:r>
              <a:rPr altLang="zh-CN" sz="2400" b="0">
                <a:solidFill>
                  <a:srgbClr val="FF0000"/>
                </a:solidFill>
                <a:sym typeface="+mn-ea"/>
              </a:rPr>
              <a:t>以空白字符分隔从右分隔，最大分隔次数为</a:t>
            </a:r>
            <a:r>
              <a:rPr lang="en-US" altLang="zh-CN" sz="2400" b="0">
                <a:solidFill>
                  <a:srgbClr val="FF0000"/>
                </a:solidFill>
                <a:sym typeface="+mn-ea"/>
              </a:rPr>
              <a:t>1</a:t>
            </a:r>
            <a:br>
              <a:rPr lang="zh-CN" altLang="zh-CN" sz="2400" b="0" dirty="0">
                <a:solidFill>
                  <a:srgbClr val="FF0000"/>
                </a:solidFill>
              </a:rPr>
            </a:br>
            <a:r>
              <a:rPr lang="en-US" altLang="zh-CN" sz="2400" b="0">
                <a:sym typeface="+mn-ea"/>
              </a:rPr>
              <a:t>['\</a:t>
            </a:r>
            <a:r>
              <a:rPr lang="en-US" altLang="zh-CN" sz="2400" b="0" dirty="0" err="1">
                <a:sym typeface="+mn-ea"/>
              </a:rPr>
              <a:t>nBecause</a:t>
            </a:r>
            <a:r>
              <a:rPr lang="en-US" altLang="zh-CN" sz="2400" b="0">
                <a:sym typeface="+mn-ea"/>
              </a:rPr>
              <a:t>\</a:t>
            </a:r>
            <a:r>
              <a:rPr lang="en-US" altLang="zh-CN" sz="2400" b="0" dirty="0" err="1">
                <a:sym typeface="+mn-ea"/>
              </a:rPr>
              <a:t>nhad</a:t>
            </a:r>
            <a:r>
              <a:rPr lang="en-US" altLang="zh-CN" sz="2400" b="0">
                <a:sym typeface="+mn-ea"/>
              </a:rPr>
              <a:t>\</a:t>
            </a:r>
            <a:r>
              <a:rPr lang="en-US" altLang="zh-CN" sz="2400" b="0" dirty="0" err="1">
                <a:sym typeface="+mn-ea"/>
              </a:rPr>
              <a:t>nbecause</a:t>
            </a:r>
            <a:r>
              <a:rPr lang="en-US" altLang="zh-CN" sz="2400" b="0">
                <a:sym typeface="+mn-ea"/>
              </a:rPr>
              <a:t>,\t\</a:t>
            </a:r>
            <a:r>
              <a:rPr lang="en-US" altLang="zh-CN" sz="2400" b="0" dirty="0" err="1">
                <a:sym typeface="+mn-ea"/>
              </a:rPr>
              <a:t>tso</a:t>
            </a:r>
            <a:r>
              <a:rPr lang="en-US" altLang="zh-CN" sz="2400" b="0">
                <a:sym typeface="+mn-ea"/>
              </a:rPr>
              <a:t>\</a:t>
            </a:r>
            <a:r>
              <a:rPr lang="en-US" altLang="zh-CN" sz="2400" b="0" dirty="0" err="1">
                <a:sym typeface="+mn-ea"/>
              </a:rPr>
              <a:t>nhad</a:t>
            </a:r>
            <a:r>
              <a:rPr lang="en-US" altLang="zh-CN" sz="2400" b="0">
                <a:sym typeface="+mn-ea"/>
              </a:rPr>
              <a:t>', 'so']</a:t>
            </a:r>
            <a:br>
              <a:rPr lang="en-US" altLang="zh-CN" sz="2400" b="0">
                <a:sym typeface="+mn-ea"/>
              </a:rPr>
            </a:br>
            <a:br>
              <a:rPr lang="zh-CN" altLang="zh-CN" sz="2400" b="0" dirty="0"/>
            </a:br>
            <a:r>
              <a:rPr lang="en-US" altLang="zh-CN" sz="2400" b="0">
                <a:sym typeface="+mn-ea"/>
              </a:rPr>
              <a:t>&gt;&gt;&gt; s1.rsplit('a', 2)</a:t>
            </a:r>
            <a:r>
              <a:rPr lang="en-US" altLang="zh-CN" sz="2400" b="0">
                <a:solidFill>
                  <a:srgbClr val="FF0000"/>
                </a:solidFill>
                <a:sym typeface="+mn-ea"/>
              </a:rPr>
              <a:t># </a:t>
            </a:r>
            <a:r>
              <a:rPr altLang="zh-CN" sz="2400" b="0">
                <a:solidFill>
                  <a:srgbClr val="FF0000"/>
                </a:solidFill>
                <a:sym typeface="+mn-ea"/>
              </a:rPr>
              <a:t>以</a:t>
            </a:r>
            <a:r>
              <a:rPr lang="en-US" altLang="zh-CN" sz="2400" b="0">
                <a:solidFill>
                  <a:srgbClr val="FF0000"/>
                </a:solidFill>
                <a:sym typeface="+mn-ea"/>
              </a:rPr>
              <a:t>a</a:t>
            </a:r>
            <a:r>
              <a:rPr altLang="zh-CN" sz="2400" b="0">
                <a:solidFill>
                  <a:srgbClr val="FF0000"/>
                </a:solidFill>
                <a:sym typeface="+mn-ea"/>
              </a:rPr>
              <a:t>作为分隔符从右分隔，最大分隔次数为</a:t>
            </a:r>
            <a:r>
              <a:rPr lang="en-US" altLang="zh-CN" sz="2400" b="0">
                <a:solidFill>
                  <a:srgbClr val="FF0000"/>
                </a:solidFill>
                <a:sym typeface="+mn-ea"/>
              </a:rPr>
              <a:t>2</a:t>
            </a:r>
            <a:br>
              <a:rPr lang="zh-CN" altLang="zh-CN" sz="2400" b="0" dirty="0">
                <a:solidFill>
                  <a:srgbClr val="FF0000"/>
                </a:solidFill>
              </a:rPr>
            </a:br>
            <a:r>
              <a:rPr lang="en-US" altLang="zh-CN" sz="2400" b="0">
                <a:sym typeface="+mn-ea"/>
              </a:rPr>
              <a:t>['\</a:t>
            </a:r>
            <a:r>
              <a:rPr lang="en-US" altLang="zh-CN" sz="2400" b="0" dirty="0" err="1">
                <a:sym typeface="+mn-ea"/>
              </a:rPr>
              <a:t>nBecause</a:t>
            </a:r>
            <a:r>
              <a:rPr lang="en-US" altLang="zh-CN" sz="2400" b="0">
                <a:sym typeface="+mn-ea"/>
              </a:rPr>
              <a:t>\</a:t>
            </a:r>
            <a:r>
              <a:rPr lang="en-US" altLang="zh-CN" sz="2400" b="0" dirty="0" err="1">
                <a:sym typeface="+mn-ea"/>
              </a:rPr>
              <a:t>nhad</a:t>
            </a:r>
            <a:r>
              <a:rPr lang="en-US" altLang="zh-CN" sz="2400" b="0">
                <a:sym typeface="+mn-ea"/>
              </a:rPr>
              <a:t>\</a:t>
            </a:r>
            <a:r>
              <a:rPr lang="en-US" altLang="zh-CN" sz="2400" b="0" dirty="0" err="1">
                <a:sym typeface="+mn-ea"/>
              </a:rPr>
              <a:t>nbec</a:t>
            </a:r>
            <a:r>
              <a:rPr lang="en-US" altLang="zh-CN" sz="2400" b="0">
                <a:sym typeface="+mn-ea"/>
              </a:rPr>
              <a:t>', 'use,\t\</a:t>
            </a:r>
            <a:r>
              <a:rPr lang="en-US" altLang="zh-CN" sz="2400" b="0" dirty="0" err="1">
                <a:sym typeface="+mn-ea"/>
              </a:rPr>
              <a:t>tso</a:t>
            </a:r>
            <a:r>
              <a:rPr lang="en-US" altLang="zh-CN" sz="2400" b="0">
                <a:sym typeface="+mn-ea"/>
              </a:rPr>
              <a:t>\</a:t>
            </a:r>
            <a:r>
              <a:rPr lang="en-US" altLang="zh-CN" sz="2400" b="0" dirty="0" err="1">
                <a:sym typeface="+mn-ea"/>
              </a:rPr>
              <a:t>nh</a:t>
            </a:r>
            <a:r>
              <a:rPr lang="en-US" altLang="zh-CN" sz="2400" b="0">
                <a:sym typeface="+mn-ea"/>
              </a:rPr>
              <a:t>', 'd\</a:t>
            </a:r>
            <a:r>
              <a:rPr lang="en-US" altLang="zh-CN" sz="2400" b="0" dirty="0" err="1">
                <a:sym typeface="+mn-ea"/>
              </a:rPr>
              <a:t>nso</a:t>
            </a:r>
            <a:r>
              <a:rPr lang="en-US" altLang="zh-CN" sz="2400" b="0">
                <a:sym typeface="+mn-ea"/>
              </a:rPr>
              <a:t>\n']</a:t>
            </a:r>
            <a:br>
              <a:rPr lang="zh-CN" altLang="zh-CN" sz="2400" b="0" dirty="0"/>
            </a:br>
            <a:endParaRPr lang="en-US" altLang="zh-CN" sz="2400" b="0" dirty="0"/>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95325" y="188595"/>
            <a:ext cx="11352530" cy="6565900"/>
          </a:xfrm>
        </p:spPr>
        <p:txBody>
          <a:bodyPr/>
          <a:lstStyle/>
          <a:p>
            <a:pPr>
              <a:lnSpc>
                <a:spcPct val="150000"/>
              </a:lnSpc>
            </a:pPr>
            <a:r>
              <a:rPr lang="en-US" altLang="zh-CN" sz="2400">
                <a:sym typeface="+mn-ea"/>
              </a:rPr>
              <a:t>4</a:t>
            </a:r>
            <a:r>
              <a:rPr sz="2400" smtClean="0">
                <a:sym typeface="+mn-ea"/>
              </a:rPr>
              <a:t>．</a:t>
            </a:r>
            <a:r>
              <a:rPr lang="en-US" altLang="zh-CN" sz="2400" smtClean="0">
                <a:sym typeface="+mn-ea"/>
              </a:rPr>
              <a:t>split</a:t>
            </a:r>
            <a:r>
              <a:rPr lang="en-US" altLang="zh-CN" sz="2400">
                <a:sym typeface="+mn-ea"/>
              </a:rPr>
              <a:t>()</a:t>
            </a:r>
            <a:r>
              <a:rPr sz="2400">
                <a:sym typeface="+mn-ea"/>
              </a:rPr>
              <a:t>、</a:t>
            </a:r>
            <a:r>
              <a:rPr lang="en-US" altLang="zh-CN" sz="2400" dirty="0" err="1">
                <a:sym typeface="+mn-ea"/>
              </a:rPr>
              <a:t>rsplit</a:t>
            </a:r>
            <a:r>
              <a:rPr lang="en-US" altLang="zh-CN" sz="2400">
                <a:sym typeface="+mn-ea"/>
              </a:rPr>
              <a:t>()</a:t>
            </a:r>
            <a:r>
              <a:rPr sz="2400">
                <a:sym typeface="+mn-ea"/>
              </a:rPr>
              <a:t>、</a:t>
            </a:r>
            <a:r>
              <a:rPr lang="en-US" altLang="zh-CN" sz="2400" dirty="0" err="1">
                <a:sym typeface="+mn-ea"/>
              </a:rPr>
              <a:t>splitlines</a:t>
            </a:r>
            <a:r>
              <a:rPr lang="en-US" altLang="zh-CN" sz="2400">
                <a:sym typeface="+mn-ea"/>
              </a:rPr>
              <a:t>()</a:t>
            </a:r>
            <a:r>
              <a:rPr sz="2400">
                <a:sym typeface="+mn-ea"/>
              </a:rPr>
              <a:t>、</a:t>
            </a:r>
            <a:r>
              <a:rPr lang="en-US" altLang="zh-CN" sz="2400" dirty="0" err="1">
                <a:sym typeface="+mn-ea"/>
              </a:rPr>
              <a:t>expandtabs</a:t>
            </a:r>
            <a:r>
              <a:rPr lang="en-US" altLang="zh-CN" sz="2400">
                <a:sym typeface="+mn-ea"/>
              </a:rPr>
              <a:t>()</a:t>
            </a:r>
            <a:r>
              <a:rPr sz="2400">
                <a:sym typeface="+mn-ea"/>
              </a:rPr>
              <a:t>分割</a:t>
            </a:r>
            <a:br>
              <a:rPr lang="en-US" altLang="zh-CN" sz="2400" dirty="0"/>
            </a:br>
            <a:br>
              <a:rPr lang="zh-CN" altLang="zh-CN" sz="2400" dirty="0"/>
            </a:br>
            <a:r>
              <a:rPr lang="en-US" altLang="zh-CN" sz="2400" b="0">
                <a:sym typeface="+mn-ea"/>
              </a:rPr>
              <a:t>&gt;&gt;&gt; s1 = "\</a:t>
            </a:r>
            <a:r>
              <a:rPr lang="en-US" altLang="zh-CN" sz="2400" b="0" dirty="0" err="1">
                <a:sym typeface="+mn-ea"/>
              </a:rPr>
              <a:t>nBecause</a:t>
            </a:r>
            <a:r>
              <a:rPr lang="en-US" altLang="zh-CN" sz="2400" b="0">
                <a:sym typeface="+mn-ea"/>
              </a:rPr>
              <a:t>\</a:t>
            </a:r>
            <a:r>
              <a:rPr lang="en-US" altLang="zh-CN" sz="2400" b="0" dirty="0" err="1">
                <a:sym typeface="+mn-ea"/>
              </a:rPr>
              <a:t>nhad</a:t>
            </a:r>
            <a:r>
              <a:rPr lang="en-US" altLang="zh-CN" sz="2400" b="0">
                <a:sym typeface="+mn-ea"/>
              </a:rPr>
              <a:t>\</a:t>
            </a:r>
            <a:r>
              <a:rPr lang="en-US" altLang="zh-CN" sz="2400" b="0" dirty="0" err="1">
                <a:sym typeface="+mn-ea"/>
              </a:rPr>
              <a:t>nbecause</a:t>
            </a:r>
            <a:r>
              <a:rPr lang="en-US" altLang="zh-CN" sz="2400" b="0">
                <a:sym typeface="+mn-ea"/>
              </a:rPr>
              <a:t>,\t\</a:t>
            </a:r>
            <a:r>
              <a:rPr lang="en-US" altLang="zh-CN" sz="2400" b="0" dirty="0" err="1">
                <a:sym typeface="+mn-ea"/>
              </a:rPr>
              <a:t>tso</a:t>
            </a:r>
            <a:r>
              <a:rPr lang="en-US" altLang="zh-CN" sz="2400" b="0">
                <a:sym typeface="+mn-ea"/>
              </a:rPr>
              <a:t>\</a:t>
            </a:r>
            <a:r>
              <a:rPr lang="en-US" altLang="zh-CN" sz="2400" b="0" dirty="0" err="1">
                <a:sym typeface="+mn-ea"/>
              </a:rPr>
              <a:t>nhad</a:t>
            </a:r>
            <a:r>
              <a:rPr lang="en-US" altLang="zh-CN" sz="2400" b="0">
                <a:sym typeface="+mn-ea"/>
              </a:rPr>
              <a:t>\</a:t>
            </a:r>
            <a:r>
              <a:rPr lang="en-US" altLang="zh-CN" sz="2400" b="0" dirty="0" err="1">
                <a:sym typeface="+mn-ea"/>
              </a:rPr>
              <a:t>nso</a:t>
            </a:r>
            <a:r>
              <a:rPr lang="en-US" altLang="zh-CN" sz="2400" b="0">
                <a:sym typeface="+mn-ea"/>
              </a:rPr>
              <a:t>\n"</a:t>
            </a:r>
            <a:br>
              <a:rPr lang="en-US" altLang="zh-CN" sz="2400" b="0">
                <a:sym typeface="+mn-ea"/>
              </a:rPr>
            </a:br>
            <a:br>
              <a:rPr lang="zh-CN" altLang="zh-CN" sz="2400" b="0" dirty="0"/>
            </a:br>
            <a:r>
              <a:rPr lang="en-US" altLang="zh-CN" sz="2400" b="0">
                <a:sym typeface="+mn-ea"/>
              </a:rPr>
              <a:t>&gt;&gt;&gt; s1.splitlines()              </a:t>
            </a:r>
            <a:r>
              <a:rPr lang="en-US" altLang="zh-CN" sz="2400" b="0">
                <a:solidFill>
                  <a:srgbClr val="FF0000"/>
                </a:solidFill>
                <a:sym typeface="+mn-ea"/>
              </a:rPr>
              <a:t>#</a:t>
            </a:r>
            <a:r>
              <a:rPr sz="2400" b="0">
                <a:solidFill>
                  <a:srgbClr val="FF0000"/>
                </a:solidFill>
                <a:sym typeface="+mn-ea"/>
              </a:rPr>
              <a:t>按行</a:t>
            </a:r>
            <a:r>
              <a:rPr lang="en-US" altLang="zh-CN" sz="2400" b="0">
                <a:solidFill>
                  <a:srgbClr val="FF0000"/>
                </a:solidFill>
                <a:sym typeface="+mn-ea"/>
              </a:rPr>
              <a:t>\n</a:t>
            </a:r>
            <a:r>
              <a:rPr sz="2400" b="0">
                <a:solidFill>
                  <a:srgbClr val="FF0000"/>
                </a:solidFill>
                <a:sym typeface="+mn-ea"/>
              </a:rPr>
              <a:t>切割</a:t>
            </a:r>
            <a:br>
              <a:rPr lang="zh-CN" altLang="zh-CN" sz="2400" b="0" dirty="0"/>
            </a:br>
            <a:r>
              <a:rPr lang="en-US" altLang="zh-CN" sz="2400" b="0">
                <a:sym typeface="+mn-ea"/>
              </a:rPr>
              <a:t>['', 'Because', 'had', 'because,\t\</a:t>
            </a:r>
            <a:r>
              <a:rPr lang="en-US" altLang="zh-CN" sz="2400" b="0" dirty="0" err="1">
                <a:sym typeface="+mn-ea"/>
              </a:rPr>
              <a:t>tso</a:t>
            </a:r>
            <a:r>
              <a:rPr lang="en-US" altLang="zh-CN" sz="2400" b="0">
                <a:sym typeface="+mn-ea"/>
              </a:rPr>
              <a:t>', 'had', 'so']</a:t>
            </a:r>
            <a:br>
              <a:rPr lang="zh-CN" altLang="zh-CN" sz="2400" b="0" dirty="0"/>
            </a:br>
            <a:br>
              <a:rPr lang="zh-CN" altLang="zh-CN" sz="2400" b="0" dirty="0"/>
            </a:br>
            <a:r>
              <a:rPr lang="en-US" altLang="zh-CN" sz="2400" b="0">
                <a:sym typeface="+mn-ea"/>
              </a:rPr>
              <a:t>&gt;&gt;&gt; s1.expandtabs()		</a:t>
            </a:r>
            <a:r>
              <a:rPr lang="en-US" altLang="zh-CN" sz="2400" b="0" smtClean="0">
                <a:solidFill>
                  <a:srgbClr val="FF0000"/>
                </a:solidFill>
                <a:sym typeface="+mn-ea"/>
              </a:rPr>
              <a:t># </a:t>
            </a:r>
            <a:r>
              <a:rPr lang="en-US" altLang="zh-CN" sz="2400" b="0">
                <a:solidFill>
                  <a:srgbClr val="FF0000"/>
                </a:solidFill>
                <a:sym typeface="+mn-ea"/>
              </a:rPr>
              <a:t>2</a:t>
            </a:r>
            <a:r>
              <a:rPr altLang="zh-CN" sz="2400" b="0">
                <a:solidFill>
                  <a:srgbClr val="FF0000"/>
                </a:solidFill>
                <a:sym typeface="+mn-ea"/>
              </a:rPr>
              <a:t>个</a:t>
            </a:r>
            <a:r>
              <a:rPr lang="en-US" altLang="zh-CN" sz="2400" b="0">
                <a:solidFill>
                  <a:srgbClr val="FF0000"/>
                </a:solidFill>
                <a:sym typeface="+mn-ea"/>
              </a:rPr>
              <a:t>tab</a:t>
            </a:r>
            <a:r>
              <a:rPr altLang="zh-CN" sz="2400" b="0">
                <a:solidFill>
                  <a:srgbClr val="FF0000"/>
                </a:solidFill>
                <a:sym typeface="+mn-ea"/>
              </a:rPr>
              <a:t>共</a:t>
            </a:r>
            <a:r>
              <a:rPr lang="en-US" altLang="zh-CN" sz="2400" b="0">
                <a:solidFill>
                  <a:srgbClr val="FF0000"/>
                </a:solidFill>
                <a:sym typeface="+mn-ea"/>
              </a:rPr>
              <a:t>16</a:t>
            </a:r>
            <a:r>
              <a:rPr altLang="zh-CN" sz="2400" b="0">
                <a:solidFill>
                  <a:srgbClr val="FF0000"/>
                </a:solidFill>
                <a:sym typeface="+mn-ea"/>
              </a:rPr>
              <a:t>个空格</a:t>
            </a:r>
            <a:br>
              <a:rPr lang="en-US" altLang="zh-CN" sz="2400" b="0" dirty="0">
                <a:solidFill>
                  <a:srgbClr val="FF0000"/>
                </a:solidFill>
              </a:rPr>
            </a:br>
            <a:r>
              <a:rPr lang="en-US" altLang="zh-CN" sz="2400" b="0">
                <a:sym typeface="+mn-ea"/>
              </a:rPr>
              <a:t>'\</a:t>
            </a:r>
            <a:r>
              <a:rPr lang="en-US" altLang="zh-CN" sz="2400" b="0" dirty="0" err="1">
                <a:sym typeface="+mn-ea"/>
              </a:rPr>
              <a:t>nBecause</a:t>
            </a:r>
            <a:r>
              <a:rPr lang="en-US" altLang="zh-CN" sz="2400" b="0">
                <a:sym typeface="+mn-ea"/>
              </a:rPr>
              <a:t>\</a:t>
            </a:r>
            <a:r>
              <a:rPr lang="en-US" altLang="zh-CN" sz="2400" b="0" dirty="0" err="1">
                <a:sym typeface="+mn-ea"/>
              </a:rPr>
              <a:t>nhad</a:t>
            </a:r>
            <a:r>
              <a:rPr lang="en-US" altLang="zh-CN" sz="2400" b="0">
                <a:sym typeface="+mn-ea"/>
              </a:rPr>
              <a:t>\</a:t>
            </a:r>
            <a:r>
              <a:rPr lang="en-US" altLang="zh-CN" sz="2400" b="0" dirty="0" err="1">
                <a:sym typeface="+mn-ea"/>
              </a:rPr>
              <a:t>nbecause</a:t>
            </a:r>
            <a:r>
              <a:rPr lang="en-US" altLang="zh-CN" sz="2400" b="0">
                <a:sym typeface="+mn-ea"/>
              </a:rPr>
              <a:t>,                so\</a:t>
            </a:r>
            <a:r>
              <a:rPr lang="en-US" altLang="zh-CN" sz="2400" b="0" dirty="0" err="1">
                <a:sym typeface="+mn-ea"/>
              </a:rPr>
              <a:t>nhad</a:t>
            </a:r>
            <a:r>
              <a:rPr lang="en-US" altLang="zh-CN" sz="2400" b="0">
                <a:sym typeface="+mn-ea"/>
              </a:rPr>
              <a:t>\</a:t>
            </a:r>
            <a:r>
              <a:rPr lang="en-US" altLang="zh-CN" sz="2400" b="0" dirty="0" err="1">
                <a:sym typeface="+mn-ea"/>
              </a:rPr>
              <a:t>nso</a:t>
            </a:r>
            <a:r>
              <a:rPr lang="en-US" altLang="zh-CN" sz="2400" b="0">
                <a:sym typeface="+mn-ea"/>
              </a:rPr>
              <a:t>\n</a:t>
            </a:r>
            <a:r>
              <a:rPr lang="en-US" altLang="zh-CN" sz="2400" b="0">
                <a:sym typeface="+mn-ea"/>
              </a:rPr>
              <a:t>'</a:t>
            </a:r>
            <a:br>
              <a:rPr lang="en-US" altLang="zh-CN" sz="2400" dirty="0"/>
            </a:br>
            <a:endParaRPr lang="en-US" altLang="zh-CN" sz="2400"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8.1.1 </a:t>
            </a:r>
            <a:r>
              <a:rPr lang="zh-CN" altLang="en-US" dirty="0" smtClean="0"/>
              <a:t>字符串</a:t>
            </a:r>
            <a:r>
              <a:rPr lang="zh-CN" altLang="en-US" dirty="0"/>
              <a:t>的创建、索引及删除</a:t>
            </a:r>
            <a:endParaRPr lang="zh-CN" altLang="en-US" dirty="0"/>
          </a:p>
        </p:txBody>
      </p:sp>
      <p:sp>
        <p:nvSpPr>
          <p:cNvPr id="3" name="内容占位符 2"/>
          <p:cNvSpPr>
            <a:spLocks noGrp="1"/>
          </p:cNvSpPr>
          <p:nvPr>
            <p:ph idx="1"/>
          </p:nvPr>
        </p:nvSpPr>
        <p:spPr>
          <a:xfrm>
            <a:off x="669925" y="1160145"/>
            <a:ext cx="6218163" cy="1620783"/>
          </a:xfrm>
        </p:spPr>
        <p:txBody>
          <a:bodyPr>
            <a:normAutofit fontScale="92500" lnSpcReduction="10000"/>
          </a:bodyPr>
          <a:lstStyle/>
          <a:p>
            <a:pPr marL="0" indent="0">
              <a:buNone/>
            </a:pPr>
            <a:r>
              <a:rPr lang="en-US" altLang="zh-CN" sz="2600" dirty="0">
                <a:latin typeface="+mn-ea"/>
                <a:ea typeface="+mn-ea"/>
              </a:rPr>
              <a:t>1</a:t>
            </a:r>
            <a:r>
              <a:rPr lang="zh-CN" altLang="en-US" sz="2600" dirty="0" smtClean="0">
                <a:latin typeface="+mn-ea"/>
                <a:ea typeface="+mn-ea"/>
              </a:rPr>
              <a:t>．字符串</a:t>
            </a:r>
            <a:r>
              <a:rPr lang="zh-CN" altLang="en-US" sz="2600" dirty="0">
                <a:latin typeface="+mn-ea"/>
                <a:ea typeface="+mn-ea"/>
              </a:rPr>
              <a:t>的</a:t>
            </a:r>
            <a:r>
              <a:rPr lang="zh-CN" altLang="en-US" sz="2600" dirty="0" smtClean="0">
                <a:latin typeface="+mn-ea"/>
                <a:ea typeface="+mn-ea"/>
              </a:rPr>
              <a:t>创建</a:t>
            </a:r>
            <a:endParaRPr lang="en-US" altLang="zh-CN" sz="2600" dirty="0" smtClean="0">
              <a:latin typeface="+mn-ea"/>
              <a:ea typeface="+mn-ea"/>
            </a:endParaRPr>
          </a:p>
          <a:p>
            <a:pPr>
              <a:lnSpc>
                <a:spcPct val="120000"/>
              </a:lnSpc>
            </a:pPr>
            <a:r>
              <a:rPr lang="zh-CN" altLang="zh-CN" sz="2600" dirty="0"/>
              <a:t>格式</a:t>
            </a:r>
            <a:r>
              <a:rPr lang="en-US" altLang="zh-CN" sz="2600" dirty="0"/>
              <a:t>1</a:t>
            </a:r>
            <a:r>
              <a:rPr lang="zh-CN" altLang="zh-CN" sz="2600" dirty="0" smtClean="0"/>
              <a:t>：</a:t>
            </a:r>
            <a:r>
              <a:rPr lang="zh-CN" altLang="en-US" sz="2600" dirty="0"/>
              <a:t>字符串</a:t>
            </a:r>
            <a:r>
              <a:rPr lang="zh-CN" altLang="zh-CN" sz="2600" dirty="0" smtClean="0"/>
              <a:t>名</a:t>
            </a:r>
            <a:r>
              <a:rPr lang="en-US" altLang="zh-CN" sz="2600" dirty="0" smtClean="0"/>
              <a:t>=</a:t>
            </a:r>
            <a:r>
              <a:rPr lang="en-US" altLang="zh-CN" sz="2600" dirty="0" err="1" smtClean="0"/>
              <a:t>str</a:t>
            </a:r>
            <a:r>
              <a:rPr lang="en-US" altLang="zh-CN" sz="2600" dirty="0" smtClean="0"/>
              <a:t>()</a:t>
            </a:r>
            <a:endParaRPr lang="zh-CN" altLang="zh-CN" sz="2600" dirty="0"/>
          </a:p>
          <a:p>
            <a:pPr>
              <a:lnSpc>
                <a:spcPct val="120000"/>
              </a:lnSpc>
            </a:pPr>
            <a:r>
              <a:rPr lang="zh-CN" altLang="zh-CN" sz="2600" dirty="0"/>
              <a:t>格式</a:t>
            </a:r>
            <a:r>
              <a:rPr lang="en-US" altLang="zh-CN" sz="2600" dirty="0"/>
              <a:t>2</a:t>
            </a:r>
            <a:r>
              <a:rPr lang="zh-CN" altLang="zh-CN" sz="2600" dirty="0" smtClean="0"/>
              <a:t>：</a:t>
            </a:r>
            <a:r>
              <a:rPr lang="zh-CN" altLang="en-US" sz="2600" dirty="0"/>
              <a:t>字符串</a:t>
            </a:r>
            <a:r>
              <a:rPr lang="zh-CN" altLang="zh-CN" sz="2600" dirty="0" smtClean="0"/>
              <a:t>名</a:t>
            </a:r>
            <a:r>
              <a:rPr lang="en-US" altLang="zh-CN" sz="2600" dirty="0" smtClean="0"/>
              <a:t>=“</a:t>
            </a:r>
            <a:r>
              <a:rPr lang="zh-CN" altLang="en-US" sz="2600" dirty="0" smtClean="0"/>
              <a:t>字符串值</a:t>
            </a:r>
            <a:r>
              <a:rPr lang="en-US" altLang="zh-CN" sz="2600" dirty="0" smtClean="0"/>
              <a:t>”</a:t>
            </a:r>
            <a:endParaRPr lang="zh-CN" altLang="en-US" sz="2600" dirty="0">
              <a:latin typeface="+mn-ea"/>
              <a:ea typeface="+mn-ea"/>
            </a:endParaRPr>
          </a:p>
        </p:txBody>
      </p:sp>
      <p:sp>
        <p:nvSpPr>
          <p:cNvPr id="4" name="TextBox 3"/>
          <p:cNvSpPr txBox="1"/>
          <p:nvPr/>
        </p:nvSpPr>
        <p:spPr>
          <a:xfrm>
            <a:off x="669925" y="3248025"/>
            <a:ext cx="10493375" cy="3538220"/>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altLang="zh-CN" sz="3200" dirty="0"/>
              <a:t>&gt;&gt;&gt; s1 = '</a:t>
            </a:r>
            <a:r>
              <a:rPr lang="en-US" altLang="zh-CN" sz="3200" dirty="0" err="1"/>
              <a:t>SuZhou</a:t>
            </a:r>
            <a:r>
              <a:rPr lang="en-US" altLang="zh-CN" sz="3200" dirty="0"/>
              <a:t>'     </a:t>
            </a:r>
            <a:r>
              <a:rPr lang="en-US" altLang="zh-CN" sz="3200" dirty="0" smtClean="0"/>
              <a:t>		</a:t>
            </a:r>
            <a:r>
              <a:rPr lang="en-US" altLang="zh-CN" sz="3200" dirty="0">
                <a:solidFill>
                  <a:srgbClr val="FF0000"/>
                </a:solidFill>
              </a:rPr>
              <a:t># </a:t>
            </a:r>
            <a:r>
              <a:rPr lang="zh-CN" altLang="zh-CN" sz="3200" dirty="0">
                <a:solidFill>
                  <a:srgbClr val="FF0000"/>
                </a:solidFill>
              </a:rPr>
              <a:t>单引号</a:t>
            </a:r>
            <a:endParaRPr lang="zh-CN" altLang="zh-CN" sz="3200" dirty="0">
              <a:solidFill>
                <a:srgbClr val="FF0000"/>
              </a:solidFill>
            </a:endParaRPr>
          </a:p>
          <a:p>
            <a:r>
              <a:rPr lang="en-US" altLang="zh-CN" sz="3200" dirty="0"/>
              <a:t>&gt;&gt;&gt; s2 = "</a:t>
            </a:r>
            <a:r>
              <a:rPr lang="en-US" altLang="zh-CN" sz="3200" dirty="0" err="1"/>
              <a:t>SuZhou</a:t>
            </a:r>
            <a:r>
              <a:rPr lang="en-US" altLang="zh-CN" sz="3200" dirty="0"/>
              <a:t>"        </a:t>
            </a:r>
            <a:r>
              <a:rPr lang="en-US" altLang="zh-CN" sz="3200" dirty="0" smtClean="0"/>
              <a:t>	</a:t>
            </a:r>
            <a:r>
              <a:rPr lang="en-US" altLang="zh-CN" sz="3200" dirty="0">
                <a:solidFill>
                  <a:srgbClr val="FF0000"/>
                </a:solidFill>
              </a:rPr>
              <a:t># </a:t>
            </a:r>
            <a:r>
              <a:rPr lang="zh-CN" altLang="zh-CN" sz="3200" dirty="0">
                <a:solidFill>
                  <a:srgbClr val="FF0000"/>
                </a:solidFill>
              </a:rPr>
              <a:t>双引号</a:t>
            </a:r>
            <a:endParaRPr lang="zh-CN" altLang="zh-CN" sz="3200" dirty="0">
              <a:solidFill>
                <a:srgbClr val="FF0000"/>
              </a:solidFill>
            </a:endParaRPr>
          </a:p>
          <a:p>
            <a:r>
              <a:rPr lang="en-US" altLang="zh-CN" sz="3200" dirty="0"/>
              <a:t>&gt;&gt;&gt; s3 = '''</a:t>
            </a:r>
            <a:r>
              <a:rPr lang="en-US" altLang="zh-CN" sz="3200" dirty="0" err="1"/>
              <a:t>SuZhou</a:t>
            </a:r>
            <a:r>
              <a:rPr lang="en-US" altLang="zh-CN" sz="3200" dirty="0"/>
              <a:t>'''       </a:t>
            </a:r>
            <a:r>
              <a:rPr lang="en-US" altLang="zh-CN" sz="3200" dirty="0" smtClean="0"/>
              <a:t>	</a:t>
            </a:r>
            <a:r>
              <a:rPr lang="en-US" altLang="zh-CN" sz="3200" dirty="0">
                <a:solidFill>
                  <a:srgbClr val="FF0000"/>
                </a:solidFill>
              </a:rPr>
              <a:t># </a:t>
            </a:r>
            <a:r>
              <a:rPr lang="zh-CN" altLang="zh-CN" sz="3200" dirty="0">
                <a:solidFill>
                  <a:srgbClr val="FF0000"/>
                </a:solidFill>
              </a:rPr>
              <a:t>三单引号</a:t>
            </a:r>
            <a:endParaRPr lang="zh-CN" altLang="zh-CN" sz="3200" dirty="0">
              <a:solidFill>
                <a:srgbClr val="FF0000"/>
              </a:solidFill>
            </a:endParaRPr>
          </a:p>
          <a:p>
            <a:r>
              <a:rPr lang="en-US" altLang="zh-CN" sz="3200" dirty="0"/>
              <a:t>&gt;&gt;&gt; s4 = """</a:t>
            </a:r>
            <a:r>
              <a:rPr lang="en-US" altLang="zh-CN" sz="3200" dirty="0" err="1"/>
              <a:t>SuZhou</a:t>
            </a:r>
            <a:r>
              <a:rPr lang="en-US" altLang="zh-CN" sz="3200" dirty="0"/>
              <a:t>"""   </a:t>
            </a:r>
            <a:r>
              <a:rPr lang="en-US" altLang="zh-CN" sz="3200" dirty="0" smtClean="0"/>
              <a:t>	</a:t>
            </a:r>
            <a:r>
              <a:rPr lang="en-US" altLang="zh-CN" sz="3200" dirty="0">
                <a:solidFill>
                  <a:srgbClr val="FF0000"/>
                </a:solidFill>
              </a:rPr>
              <a:t># </a:t>
            </a:r>
            <a:r>
              <a:rPr lang="zh-CN" altLang="zh-CN" sz="3200" dirty="0">
                <a:solidFill>
                  <a:srgbClr val="FF0000"/>
                </a:solidFill>
              </a:rPr>
              <a:t>三双引号</a:t>
            </a:r>
            <a:endParaRPr lang="zh-CN" altLang="zh-CN" sz="3200" dirty="0">
              <a:solidFill>
                <a:srgbClr val="FF0000"/>
              </a:solidFill>
            </a:endParaRPr>
          </a:p>
          <a:p>
            <a:r>
              <a:rPr lang="en-US" altLang="zh-CN" sz="3200" dirty="0" smtClean="0"/>
              <a:t>&gt;&gt;&gt; </a:t>
            </a:r>
            <a:r>
              <a:rPr lang="en-US" altLang="zh-CN" sz="3200" dirty="0"/>
              <a:t>s5 = </a:t>
            </a:r>
            <a:r>
              <a:rPr lang="en-US" altLang="zh-CN" sz="3200" dirty="0" err="1"/>
              <a:t>str</a:t>
            </a:r>
            <a:r>
              <a:rPr lang="en-US" altLang="zh-CN" sz="3200" dirty="0"/>
              <a:t>()                 </a:t>
            </a:r>
            <a:r>
              <a:rPr lang="en-US" altLang="zh-CN" sz="3200" dirty="0" smtClean="0"/>
              <a:t>	</a:t>
            </a:r>
            <a:r>
              <a:rPr lang="en-US" altLang="zh-CN" sz="3200" dirty="0" smtClean="0">
                <a:solidFill>
                  <a:srgbClr val="FF0000"/>
                </a:solidFill>
              </a:rPr>
              <a:t># </a:t>
            </a:r>
            <a:r>
              <a:rPr lang="en-US" altLang="zh-CN" sz="3200" dirty="0" err="1">
                <a:solidFill>
                  <a:srgbClr val="FF0000"/>
                </a:solidFill>
              </a:rPr>
              <a:t>str</a:t>
            </a:r>
            <a:r>
              <a:rPr lang="en-US" altLang="zh-CN" sz="3200" dirty="0">
                <a:solidFill>
                  <a:srgbClr val="FF0000"/>
                </a:solidFill>
              </a:rPr>
              <a:t>()</a:t>
            </a:r>
            <a:r>
              <a:rPr lang="zh-CN" altLang="zh-CN" sz="3200" dirty="0">
                <a:solidFill>
                  <a:srgbClr val="FF0000"/>
                </a:solidFill>
              </a:rPr>
              <a:t>创建空字符</a:t>
            </a:r>
            <a:r>
              <a:rPr lang="zh-CN" altLang="zh-CN" sz="3200" dirty="0" smtClean="0">
                <a:solidFill>
                  <a:srgbClr val="FF0000"/>
                </a:solidFill>
              </a:rPr>
              <a:t>串</a:t>
            </a:r>
            <a:endParaRPr lang="en-US" altLang="zh-CN" sz="3200" dirty="0" smtClean="0">
              <a:solidFill>
                <a:srgbClr val="FF0000"/>
              </a:solidFill>
            </a:endParaRPr>
          </a:p>
          <a:p>
            <a:r>
              <a:rPr lang="en-US" altLang="zh-CN" sz="3200" dirty="0"/>
              <a:t>&gt;&gt;&gt; s6 = </a:t>
            </a:r>
            <a:r>
              <a:rPr lang="en-US" altLang="zh-CN" sz="3200" dirty="0" err="1"/>
              <a:t>str</a:t>
            </a:r>
            <a:r>
              <a:rPr lang="en-US" altLang="zh-CN" sz="3200" dirty="0"/>
              <a:t>(12345</a:t>
            </a:r>
            <a:r>
              <a:rPr lang="en-US" altLang="zh-CN" sz="3200" dirty="0" smtClean="0"/>
              <a:t>)</a:t>
            </a:r>
            <a:r>
              <a:rPr lang="en-US" altLang="zh-CN" sz="3200" dirty="0"/>
              <a:t> </a:t>
            </a:r>
            <a:r>
              <a:rPr lang="en-US" altLang="zh-CN" sz="3200" dirty="0" smtClean="0"/>
              <a:t>     </a:t>
            </a:r>
            <a:r>
              <a:rPr lang="en-US" altLang="zh-CN" sz="3200" dirty="0" smtClean="0">
                <a:solidFill>
                  <a:srgbClr val="FF0000"/>
                </a:solidFill>
              </a:rPr>
              <a:t>#</a:t>
            </a:r>
            <a:r>
              <a:rPr lang="zh-CN" altLang="zh-CN" sz="3200" dirty="0">
                <a:solidFill>
                  <a:srgbClr val="FF0000"/>
                </a:solidFill>
              </a:rPr>
              <a:t>通过</a:t>
            </a:r>
            <a:r>
              <a:rPr lang="en-US" altLang="zh-CN" sz="3200" dirty="0" err="1">
                <a:solidFill>
                  <a:srgbClr val="FF0000"/>
                </a:solidFill>
              </a:rPr>
              <a:t>str</a:t>
            </a:r>
            <a:r>
              <a:rPr lang="zh-CN" altLang="zh-CN" sz="3200" dirty="0">
                <a:solidFill>
                  <a:srgbClr val="FF0000"/>
                </a:solidFill>
              </a:rPr>
              <a:t>函数，可以把</a:t>
            </a:r>
            <a:r>
              <a:rPr lang="zh-CN" altLang="zh-CN" sz="3200" dirty="0" smtClean="0">
                <a:solidFill>
                  <a:srgbClr val="FF0000"/>
                </a:solidFill>
              </a:rPr>
              <a:t>任意</a:t>
            </a:r>
            <a:endParaRPr lang="en-US" altLang="zh-CN" sz="3200" dirty="0" smtClean="0">
              <a:solidFill>
                <a:srgbClr val="FF0000"/>
              </a:solidFill>
            </a:endParaRPr>
          </a:p>
          <a:p>
            <a:r>
              <a:rPr lang="en-US" altLang="zh-CN" sz="3200" dirty="0">
                <a:solidFill>
                  <a:srgbClr val="FF0000"/>
                </a:solidFill>
              </a:rPr>
              <a:t> </a:t>
            </a:r>
            <a:r>
              <a:rPr lang="en-US" altLang="zh-CN" sz="3200" dirty="0" smtClean="0">
                <a:solidFill>
                  <a:srgbClr val="FF0000"/>
                </a:solidFill>
              </a:rPr>
              <a:t>                                     </a:t>
            </a:r>
            <a:r>
              <a:rPr lang="en-US" altLang="zh-CN" sz="3200" dirty="0">
                <a:solidFill>
                  <a:srgbClr val="FF0000"/>
                </a:solidFill>
              </a:rPr>
              <a:t>#</a:t>
            </a:r>
            <a:r>
              <a:rPr lang="zh-CN" altLang="zh-CN" sz="3200" dirty="0" smtClean="0">
                <a:solidFill>
                  <a:srgbClr val="FF0000"/>
                </a:solidFill>
              </a:rPr>
              <a:t>对象</a:t>
            </a:r>
            <a:r>
              <a:rPr lang="zh-CN" altLang="zh-CN" sz="3200" dirty="0">
                <a:solidFill>
                  <a:srgbClr val="FF0000"/>
                </a:solidFill>
              </a:rPr>
              <a:t>转换为</a:t>
            </a:r>
            <a:r>
              <a:rPr lang="en-US" altLang="zh-CN" sz="3200" dirty="0" err="1">
                <a:solidFill>
                  <a:srgbClr val="FF0000"/>
                </a:solidFill>
              </a:rPr>
              <a:t>str</a:t>
            </a:r>
            <a:r>
              <a:rPr lang="zh-CN" altLang="zh-CN" sz="3200" dirty="0">
                <a:solidFill>
                  <a:srgbClr val="FF0000"/>
                </a:solidFill>
              </a:rPr>
              <a:t>对象</a:t>
            </a:r>
            <a:endParaRPr lang="zh-CN" altLang="zh-CN" sz="3200" dirty="0">
              <a:solidFill>
                <a:srgbClr val="FF0000"/>
              </a:solidFill>
            </a:endParaRP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6240" y="188595"/>
            <a:ext cx="11680825" cy="6557010"/>
          </a:xfrm>
        </p:spPr>
        <p:txBody>
          <a:bodyPr/>
          <a:lstStyle/>
          <a:p>
            <a:pPr>
              <a:lnSpc>
                <a:spcPct val="150000"/>
              </a:lnSpc>
            </a:pPr>
            <a:r>
              <a:rPr lang="en-US" altLang="zh-CN" sz="2200" dirty="0"/>
              <a:t>5</a:t>
            </a:r>
            <a:r>
              <a:rPr lang="zh-CN" altLang="en-US" sz="2200" dirty="0" smtClean="0"/>
              <a:t>．</a:t>
            </a:r>
            <a:r>
              <a:rPr lang="en-US" altLang="zh-CN" sz="2200" dirty="0" err="1" smtClean="0"/>
              <a:t>isalnum</a:t>
            </a:r>
            <a:r>
              <a:rPr lang="en-US" altLang="zh-CN" sz="2200" dirty="0"/>
              <a:t>()</a:t>
            </a:r>
            <a:r>
              <a:rPr lang="zh-CN" altLang="en-US" sz="2200" dirty="0"/>
              <a:t>、</a:t>
            </a:r>
            <a:r>
              <a:rPr lang="en-US" altLang="zh-CN" sz="2200" dirty="0" err="1"/>
              <a:t>isalpha</a:t>
            </a:r>
            <a:r>
              <a:rPr lang="en-US" altLang="zh-CN" sz="2200" dirty="0"/>
              <a:t>()</a:t>
            </a:r>
            <a:r>
              <a:rPr lang="zh-CN" altLang="en-US" sz="2200" dirty="0"/>
              <a:t>、</a:t>
            </a:r>
            <a:r>
              <a:rPr lang="en-US" altLang="zh-CN" sz="2200" dirty="0" err="1"/>
              <a:t>isdigit</a:t>
            </a:r>
            <a:r>
              <a:rPr lang="en-US" altLang="zh-CN" sz="2200" dirty="0"/>
              <a:t>()</a:t>
            </a:r>
            <a:r>
              <a:rPr lang="zh-CN" altLang="en-US" sz="2200" dirty="0"/>
              <a:t>、</a:t>
            </a:r>
            <a:r>
              <a:rPr lang="en-US" altLang="zh-CN" sz="2200" dirty="0" err="1"/>
              <a:t>isspace</a:t>
            </a:r>
            <a:r>
              <a:rPr lang="en-US" altLang="zh-CN" sz="2200" dirty="0"/>
              <a:t>()</a:t>
            </a:r>
            <a:r>
              <a:rPr lang="zh-CN" altLang="en-US" sz="2200" dirty="0"/>
              <a:t>、</a:t>
            </a:r>
            <a:r>
              <a:rPr lang="en-US" altLang="zh-CN" sz="2200" dirty="0" err="1"/>
              <a:t>isupper</a:t>
            </a:r>
            <a:r>
              <a:rPr lang="en-US" altLang="zh-CN" sz="2200" dirty="0"/>
              <a:t>()</a:t>
            </a:r>
            <a:r>
              <a:rPr lang="zh-CN" altLang="en-US" sz="2200" dirty="0"/>
              <a:t>、</a:t>
            </a:r>
            <a:r>
              <a:rPr lang="en-US" altLang="zh-CN" sz="2200" dirty="0" err="1"/>
              <a:t>islower</a:t>
            </a:r>
            <a:r>
              <a:rPr lang="en-US" altLang="zh-CN" sz="2200" dirty="0"/>
              <a:t>()</a:t>
            </a:r>
            <a:r>
              <a:rPr lang="zh-CN" altLang="en-US" sz="2200" dirty="0"/>
              <a:t>、</a:t>
            </a:r>
            <a:r>
              <a:rPr lang="en-US" altLang="zh-CN" sz="2200" dirty="0" err="1"/>
              <a:t>isdecimal</a:t>
            </a:r>
            <a:r>
              <a:rPr lang="en-US" altLang="zh-CN" sz="2200" dirty="0"/>
              <a:t>()</a:t>
            </a:r>
            <a:r>
              <a:rPr lang="zh-CN" altLang="en-US" sz="2200" dirty="0"/>
              <a:t>、</a:t>
            </a:r>
            <a:r>
              <a:rPr lang="en-US" altLang="zh-CN" sz="2200" dirty="0" err="1"/>
              <a:t>isnumeric</a:t>
            </a:r>
            <a:r>
              <a:rPr lang="en-US" altLang="zh-CN" sz="2200" dirty="0"/>
              <a:t>()</a:t>
            </a:r>
            <a:r>
              <a:rPr lang="zh-CN" altLang="en-US" sz="2200" dirty="0"/>
              <a:t>、</a:t>
            </a:r>
            <a:r>
              <a:rPr lang="en-US" altLang="zh-CN" sz="2200" dirty="0" err="1"/>
              <a:t>istitle</a:t>
            </a:r>
            <a:r>
              <a:rPr lang="en-US" altLang="zh-CN" sz="2200" dirty="0"/>
              <a:t>()</a:t>
            </a:r>
            <a:br>
              <a:rPr lang="en-US" altLang="zh-CN" sz="2200" dirty="0"/>
            </a:br>
            <a:br>
              <a:rPr lang="en-US" altLang="zh-CN" sz="2200" dirty="0"/>
            </a:br>
            <a:r>
              <a:rPr lang="en-US" altLang="zh-CN" sz="2200">
                <a:sym typeface="+mn-ea"/>
              </a:rPr>
              <a:t>&gt;&gt;&gt; s1 = "123abc"</a:t>
            </a:r>
            <a:br>
              <a:rPr lang="zh-CN" altLang="zh-CN" sz="2200" dirty="0"/>
            </a:br>
            <a:r>
              <a:rPr lang="en-US" altLang="zh-CN" sz="2200">
                <a:sym typeface="+mn-ea"/>
              </a:rPr>
              <a:t>&gt;&gt;&gt; s2 = "</a:t>
            </a:r>
            <a:r>
              <a:rPr lang="en-US" altLang="zh-CN" sz="2200" dirty="0" err="1">
                <a:sym typeface="+mn-ea"/>
              </a:rPr>
              <a:t>abc</a:t>
            </a:r>
            <a:r>
              <a:rPr lang="en-US" altLang="zh-CN" sz="2200">
                <a:sym typeface="+mn-ea"/>
              </a:rPr>
              <a:t>"</a:t>
            </a:r>
            <a:br>
              <a:rPr lang="zh-CN" altLang="zh-CN" sz="2200" dirty="0"/>
            </a:br>
            <a:r>
              <a:rPr lang="en-US" altLang="zh-CN" sz="2200">
                <a:sym typeface="+mn-ea"/>
              </a:rPr>
              <a:t>&gt;&gt;&gt; s3 = "123"</a:t>
            </a:r>
            <a:br>
              <a:rPr lang="en-US" altLang="zh-CN" sz="2200">
                <a:sym typeface="+mn-ea"/>
              </a:rPr>
            </a:br>
            <a:br>
              <a:rPr lang="zh-CN" altLang="zh-CN" sz="2200" dirty="0"/>
            </a:br>
            <a:endParaRPr lang="en-US" altLang="zh-CN" sz="2200" dirty="0"/>
          </a:p>
        </p:txBody>
      </p:sp>
      <p:sp>
        <p:nvSpPr>
          <p:cNvPr id="3" name="文本框 2"/>
          <p:cNvSpPr txBox="1"/>
          <p:nvPr/>
        </p:nvSpPr>
        <p:spPr>
          <a:xfrm>
            <a:off x="4790440" y="1576705"/>
            <a:ext cx="7286625" cy="5169535"/>
          </a:xfrm>
          <a:prstGeom prst="rect">
            <a:avLst/>
          </a:prstGeom>
          <a:noFill/>
        </p:spPr>
        <p:txBody>
          <a:bodyPr wrap="square" rtlCol="0">
            <a:spAutoFit/>
          </a:bodyPr>
          <a:p>
            <a:pPr algn="l">
              <a:lnSpc>
                <a:spcPct val="150000"/>
              </a:lnSpc>
            </a:pPr>
            <a:r>
              <a:rPr lang="en-US" altLang="zh-CN" sz="2200" b="1">
                <a:sym typeface="+mn-ea"/>
              </a:rPr>
              <a:t>&gt;&gt;&gt; s1.isalnum()           </a:t>
            </a:r>
            <a:r>
              <a:rPr lang="en-US" altLang="zh-CN" sz="2200" b="1" smtClean="0">
                <a:sym typeface="+mn-ea"/>
              </a:rPr>
              <a:t>	</a:t>
            </a:r>
            <a:r>
              <a:rPr lang="en-US" altLang="zh-CN" sz="2200" b="1" smtClean="0">
                <a:solidFill>
                  <a:srgbClr val="FF0000"/>
                </a:solidFill>
                <a:sym typeface="+mn-ea"/>
              </a:rPr>
              <a:t># </a:t>
            </a:r>
            <a:r>
              <a:rPr lang="en-US" altLang="zh-CN" sz="2200" b="1">
                <a:solidFill>
                  <a:srgbClr val="FF0000"/>
                </a:solidFill>
                <a:sym typeface="+mn-ea"/>
              </a:rPr>
              <a:t>s1</a:t>
            </a:r>
            <a:r>
              <a:rPr altLang="zh-CN" sz="2200" b="1">
                <a:solidFill>
                  <a:srgbClr val="FF0000"/>
                </a:solidFill>
                <a:sym typeface="+mn-ea"/>
              </a:rPr>
              <a:t>只有数字和字母</a:t>
            </a:r>
            <a:br>
              <a:rPr lang="zh-CN" altLang="zh-CN" sz="2200" b="1" dirty="0">
                <a:solidFill>
                  <a:srgbClr val="FF0000"/>
                </a:solidFill>
                <a:sym typeface="+mn-ea"/>
              </a:rPr>
            </a:br>
            <a:r>
              <a:rPr lang="en-US" altLang="zh-CN" sz="2200" b="1">
                <a:sym typeface="+mn-ea"/>
              </a:rPr>
              <a:t>True</a:t>
            </a:r>
            <a:br>
              <a:rPr lang="zh-CN" altLang="zh-CN" sz="2200" b="1" dirty="0">
                <a:sym typeface="+mn-ea"/>
              </a:rPr>
            </a:br>
            <a:r>
              <a:rPr lang="en-US" altLang="zh-CN" sz="2200" b="1">
                <a:sym typeface="+mn-ea"/>
              </a:rPr>
              <a:t>&gt;&gt;&gt; s1.isalpha()        	</a:t>
            </a:r>
            <a:r>
              <a:rPr lang="en-US" altLang="zh-CN" sz="2200" b="1" smtClean="0">
                <a:sym typeface="+mn-ea"/>
              </a:rPr>
              <a:t>	</a:t>
            </a:r>
            <a:r>
              <a:rPr lang="en-US" altLang="zh-CN" sz="2200" b="1">
                <a:solidFill>
                  <a:srgbClr val="FF0000"/>
                </a:solidFill>
                <a:sym typeface="+mn-ea"/>
              </a:rPr>
              <a:t># s1</a:t>
            </a:r>
            <a:r>
              <a:rPr altLang="zh-CN" sz="2200" b="1">
                <a:solidFill>
                  <a:srgbClr val="FF0000"/>
                </a:solidFill>
                <a:sym typeface="+mn-ea"/>
              </a:rPr>
              <a:t>不全是英文字母</a:t>
            </a:r>
            <a:br>
              <a:rPr lang="zh-CN" altLang="zh-CN" sz="2200" b="1" dirty="0">
                <a:solidFill>
                  <a:srgbClr val="FF0000"/>
                </a:solidFill>
                <a:sym typeface="+mn-ea"/>
              </a:rPr>
            </a:br>
            <a:r>
              <a:rPr lang="en-US" altLang="zh-CN" sz="2200" b="1">
                <a:sym typeface="+mn-ea"/>
              </a:rPr>
              <a:t>False</a:t>
            </a:r>
            <a:br>
              <a:rPr lang="zh-CN" altLang="zh-CN" sz="2200" b="1" dirty="0">
                <a:sym typeface="+mn-ea"/>
              </a:rPr>
            </a:br>
            <a:r>
              <a:rPr lang="en-US" altLang="zh-CN" sz="2200" b="1">
                <a:sym typeface="+mn-ea"/>
              </a:rPr>
              <a:t>&gt;&gt;&gt; s2.isalpha()		</a:t>
            </a:r>
            <a:r>
              <a:rPr lang="en-US" altLang="zh-CN" sz="2200" b="1">
                <a:solidFill>
                  <a:srgbClr val="FF0000"/>
                </a:solidFill>
                <a:sym typeface="+mn-ea"/>
              </a:rPr>
              <a:t># s2</a:t>
            </a:r>
            <a:r>
              <a:rPr altLang="zh-CN" sz="2200" b="1">
                <a:solidFill>
                  <a:srgbClr val="FF0000"/>
                </a:solidFill>
                <a:sym typeface="+mn-ea"/>
              </a:rPr>
              <a:t>全为英文字母</a:t>
            </a:r>
            <a:br>
              <a:rPr lang="zh-CN" altLang="zh-CN" sz="2200" b="1" dirty="0">
                <a:solidFill>
                  <a:srgbClr val="FF0000"/>
                </a:solidFill>
                <a:sym typeface="+mn-ea"/>
              </a:rPr>
            </a:br>
            <a:r>
              <a:rPr lang="en-US" altLang="zh-CN" sz="2200" b="1">
                <a:sym typeface="+mn-ea"/>
              </a:rPr>
              <a:t>True</a:t>
            </a:r>
            <a:br>
              <a:rPr lang="zh-CN" altLang="zh-CN" sz="2200" b="1" dirty="0">
                <a:sym typeface="+mn-ea"/>
              </a:rPr>
            </a:br>
            <a:r>
              <a:rPr lang="en-US" altLang="zh-CN" sz="2200" b="1">
                <a:sym typeface="+mn-ea"/>
              </a:rPr>
              <a:t>&gt;&gt;&gt; s1.isdigit()		</a:t>
            </a:r>
            <a:r>
              <a:rPr lang="en-US" altLang="zh-CN" sz="2200" b="1">
                <a:solidFill>
                  <a:srgbClr val="FF0000"/>
                </a:solidFill>
                <a:sym typeface="+mn-ea"/>
              </a:rPr>
              <a:t># s1</a:t>
            </a:r>
            <a:r>
              <a:rPr altLang="zh-CN" sz="2200" b="1">
                <a:solidFill>
                  <a:srgbClr val="FF0000"/>
                </a:solidFill>
                <a:sym typeface="+mn-ea"/>
              </a:rPr>
              <a:t>不全部为数字</a:t>
            </a:r>
            <a:br>
              <a:rPr lang="zh-CN" altLang="zh-CN" sz="2200" b="1" dirty="0">
                <a:solidFill>
                  <a:srgbClr val="FF0000"/>
                </a:solidFill>
                <a:sym typeface="+mn-ea"/>
              </a:rPr>
            </a:br>
            <a:r>
              <a:rPr lang="en-US" altLang="zh-CN" sz="2200" b="1">
                <a:sym typeface="+mn-ea"/>
              </a:rPr>
              <a:t>False</a:t>
            </a:r>
            <a:br>
              <a:rPr lang="zh-CN" altLang="zh-CN" sz="2200" b="1" dirty="0">
                <a:sym typeface="+mn-ea"/>
              </a:rPr>
            </a:br>
            <a:r>
              <a:rPr lang="en-US" altLang="zh-CN" sz="2200" b="1">
                <a:sym typeface="+mn-ea"/>
              </a:rPr>
              <a:t>&gt;&gt;&gt; s3.isdigit()		</a:t>
            </a:r>
            <a:r>
              <a:rPr lang="en-US" altLang="zh-CN" sz="2200" b="1">
                <a:solidFill>
                  <a:srgbClr val="FF0000"/>
                </a:solidFill>
                <a:sym typeface="+mn-ea"/>
              </a:rPr>
              <a:t># s3</a:t>
            </a:r>
            <a:r>
              <a:rPr altLang="zh-CN" sz="2200" b="1">
                <a:solidFill>
                  <a:srgbClr val="FF0000"/>
                </a:solidFill>
                <a:sym typeface="+mn-ea"/>
              </a:rPr>
              <a:t>全部为数字，返回</a:t>
            </a:r>
            <a:r>
              <a:rPr lang="en-US" altLang="zh-CN" sz="2200" b="1">
                <a:solidFill>
                  <a:srgbClr val="FF0000"/>
                </a:solidFill>
                <a:sym typeface="+mn-ea"/>
              </a:rPr>
              <a:t>True</a:t>
            </a:r>
            <a:br>
              <a:rPr lang="zh-CN" altLang="zh-CN" sz="2200" b="1" dirty="0">
                <a:solidFill>
                  <a:srgbClr val="FF0000"/>
                </a:solidFill>
                <a:sym typeface="+mn-ea"/>
              </a:rPr>
            </a:br>
            <a:r>
              <a:rPr lang="en-US" altLang="zh-CN" sz="2200" b="1">
                <a:sym typeface="+mn-ea"/>
              </a:rPr>
              <a:t>True</a:t>
            </a:r>
            <a:endParaRPr lang="en-US" altLang="zh-CN" sz="2200" b="1" dirty="0"/>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23570" y="188595"/>
            <a:ext cx="10852150" cy="6530975"/>
          </a:xfrm>
        </p:spPr>
        <p:txBody>
          <a:bodyPr/>
          <a:lstStyle/>
          <a:p>
            <a:pPr>
              <a:lnSpc>
                <a:spcPct val="150000"/>
              </a:lnSpc>
            </a:pPr>
            <a:r>
              <a:rPr lang="en-US" altLang="zh-CN" sz="2400" dirty="0"/>
              <a:t>5</a:t>
            </a:r>
            <a:r>
              <a:rPr lang="zh-CN" altLang="en-US" sz="2400" dirty="0" smtClean="0"/>
              <a:t>．</a:t>
            </a:r>
            <a:r>
              <a:rPr lang="en-US" altLang="zh-CN" sz="2400" dirty="0" err="1" smtClean="0"/>
              <a:t>isalnum</a:t>
            </a:r>
            <a:r>
              <a:rPr lang="en-US" altLang="zh-CN" sz="2400" dirty="0"/>
              <a:t>()</a:t>
            </a:r>
            <a:r>
              <a:rPr lang="zh-CN" altLang="en-US" sz="2400" dirty="0"/>
              <a:t>、</a:t>
            </a:r>
            <a:r>
              <a:rPr lang="en-US" altLang="zh-CN" sz="2400" dirty="0" err="1"/>
              <a:t>isalpha</a:t>
            </a:r>
            <a:r>
              <a:rPr lang="en-US" altLang="zh-CN" sz="2400" dirty="0"/>
              <a:t>()</a:t>
            </a:r>
            <a:r>
              <a:rPr lang="zh-CN" altLang="en-US" sz="2400" dirty="0"/>
              <a:t>、</a:t>
            </a:r>
            <a:r>
              <a:rPr lang="en-US" altLang="zh-CN" sz="2400" dirty="0" err="1"/>
              <a:t>isdigit</a:t>
            </a:r>
            <a:r>
              <a:rPr lang="en-US" altLang="zh-CN" sz="2400" dirty="0"/>
              <a:t>()</a:t>
            </a:r>
            <a:r>
              <a:rPr lang="zh-CN" altLang="en-US" sz="2400" dirty="0"/>
              <a:t>、</a:t>
            </a:r>
            <a:r>
              <a:rPr lang="en-US" altLang="zh-CN" sz="2400" dirty="0" err="1"/>
              <a:t>isspace</a:t>
            </a:r>
            <a:r>
              <a:rPr lang="en-US" altLang="zh-CN" sz="2400" dirty="0"/>
              <a:t>()</a:t>
            </a:r>
            <a:r>
              <a:rPr lang="zh-CN" altLang="en-US" sz="2400" dirty="0"/>
              <a:t>、</a:t>
            </a:r>
            <a:r>
              <a:rPr lang="en-US" altLang="zh-CN" sz="2400" dirty="0" err="1"/>
              <a:t>isupper</a:t>
            </a:r>
            <a:r>
              <a:rPr lang="en-US" altLang="zh-CN" sz="2400" dirty="0"/>
              <a:t>()</a:t>
            </a:r>
            <a:r>
              <a:rPr lang="zh-CN" altLang="en-US" sz="2400" dirty="0"/>
              <a:t>、</a:t>
            </a:r>
            <a:r>
              <a:rPr lang="en-US" altLang="zh-CN" sz="2400" dirty="0" err="1"/>
              <a:t>islower</a:t>
            </a:r>
            <a:r>
              <a:rPr lang="en-US" altLang="zh-CN" sz="2400" dirty="0"/>
              <a:t>()</a:t>
            </a:r>
            <a:r>
              <a:rPr lang="zh-CN" altLang="en-US" sz="2400" dirty="0"/>
              <a:t>、</a:t>
            </a:r>
            <a:r>
              <a:rPr lang="en-US" altLang="zh-CN" sz="2400" dirty="0" err="1"/>
              <a:t>isdecimal</a:t>
            </a:r>
            <a:r>
              <a:rPr lang="en-US" altLang="zh-CN" sz="2400" dirty="0"/>
              <a:t>()</a:t>
            </a:r>
            <a:r>
              <a:rPr lang="zh-CN" altLang="en-US" sz="2400" dirty="0"/>
              <a:t>、</a:t>
            </a:r>
            <a:r>
              <a:rPr lang="en-US" altLang="zh-CN" sz="2400" dirty="0" err="1"/>
              <a:t>isnumeric</a:t>
            </a:r>
            <a:r>
              <a:rPr lang="en-US" altLang="zh-CN" sz="2400" dirty="0"/>
              <a:t>()</a:t>
            </a:r>
            <a:r>
              <a:rPr lang="zh-CN" altLang="en-US" sz="2400" dirty="0"/>
              <a:t>、</a:t>
            </a:r>
            <a:r>
              <a:rPr lang="en-US" altLang="zh-CN" sz="2400" dirty="0" err="1"/>
              <a:t>istitle</a:t>
            </a:r>
            <a:r>
              <a:rPr lang="en-US" altLang="zh-CN" sz="2400" dirty="0"/>
              <a:t>()</a:t>
            </a:r>
            <a:br>
              <a:rPr lang="en-US" altLang="zh-CN" sz="2400" dirty="0"/>
            </a:br>
            <a:br>
              <a:rPr lang="en-US" altLang="zh-CN" sz="2400" dirty="0"/>
            </a:br>
            <a:br>
              <a:rPr altLang="zh-CN" sz="2400">
                <a:sym typeface="+mn-ea"/>
              </a:rPr>
            </a:br>
            <a:r>
              <a:rPr lang="en-US" altLang="zh-CN" sz="2400">
                <a:sym typeface="+mn-ea"/>
              </a:rPr>
              <a:t>&gt;&gt;&gt; s3 = "123"</a:t>
            </a:r>
            <a:br>
              <a:rPr lang="en-US" altLang="zh-CN" sz="2400">
                <a:sym typeface="+mn-ea"/>
              </a:rPr>
            </a:br>
            <a:r>
              <a:rPr lang="en-US" altLang="zh-CN" sz="2400">
                <a:sym typeface="+mn-ea"/>
              </a:rPr>
              <a:t>&gt;&gt;&gt; s3.isdecimal()		</a:t>
            </a:r>
            <a:r>
              <a:rPr lang="en-US" altLang="zh-CN" sz="2400">
                <a:solidFill>
                  <a:srgbClr val="FF0000"/>
                </a:solidFill>
                <a:sym typeface="+mn-ea"/>
              </a:rPr>
              <a:t># s3</a:t>
            </a:r>
            <a:r>
              <a:rPr altLang="zh-CN" sz="2400">
                <a:solidFill>
                  <a:srgbClr val="FF0000"/>
                </a:solidFill>
                <a:sym typeface="+mn-ea"/>
              </a:rPr>
              <a:t>全部为数字十进制字符，返回</a:t>
            </a:r>
            <a:r>
              <a:rPr lang="en-US" altLang="zh-CN" sz="2400">
                <a:solidFill>
                  <a:srgbClr val="FF0000"/>
                </a:solidFill>
                <a:sym typeface="+mn-ea"/>
              </a:rPr>
              <a:t>True</a:t>
            </a:r>
            <a:br>
              <a:rPr lang="zh-CN" altLang="zh-CN" sz="2400" dirty="0">
                <a:solidFill>
                  <a:srgbClr val="FF0000"/>
                </a:solidFill>
              </a:rPr>
            </a:br>
            <a:r>
              <a:rPr lang="en-US" altLang="zh-CN" sz="2400">
                <a:sym typeface="+mn-ea"/>
              </a:rPr>
              <a:t>True</a:t>
            </a:r>
            <a:br>
              <a:rPr lang="zh-CN" altLang="zh-CN" sz="2400" dirty="0"/>
            </a:br>
            <a:r>
              <a:rPr lang="en-US" altLang="zh-CN" sz="2400">
                <a:sym typeface="+mn-ea"/>
              </a:rPr>
              <a:t>&gt;&gt;&gt; s3.isnumeric()		</a:t>
            </a:r>
            <a:r>
              <a:rPr lang="en-US" altLang="zh-CN" sz="2400">
                <a:solidFill>
                  <a:srgbClr val="FF0000"/>
                </a:solidFill>
                <a:sym typeface="+mn-ea"/>
              </a:rPr>
              <a:t># s3</a:t>
            </a:r>
            <a:r>
              <a:rPr altLang="zh-CN" sz="2400">
                <a:solidFill>
                  <a:srgbClr val="FF0000"/>
                </a:solidFill>
                <a:sym typeface="+mn-ea"/>
              </a:rPr>
              <a:t>全部为数字十进制字符，返回</a:t>
            </a:r>
            <a:r>
              <a:rPr lang="en-US" altLang="zh-CN" sz="2400">
                <a:solidFill>
                  <a:srgbClr val="FF0000"/>
                </a:solidFill>
                <a:sym typeface="+mn-ea"/>
              </a:rPr>
              <a:t>True</a:t>
            </a:r>
            <a:br>
              <a:rPr lang="zh-CN" altLang="zh-CN" sz="2400" dirty="0">
                <a:solidFill>
                  <a:srgbClr val="FF0000"/>
                </a:solidFill>
              </a:rPr>
            </a:br>
            <a:r>
              <a:rPr lang="en-US" altLang="zh-CN" sz="2400">
                <a:solidFill>
                  <a:schemeClr val="tx1"/>
                </a:solidFill>
                <a:sym typeface="+mn-ea"/>
              </a:rPr>
              <a:t>True</a:t>
            </a:r>
            <a:br>
              <a:rPr lang="en-US" altLang="zh-CN" sz="2400"/>
            </a:br>
            <a:br>
              <a:rPr altLang="zh-CN" sz="2200">
                <a:sym typeface="+mn-ea"/>
              </a:rPr>
            </a:br>
            <a:endParaRPr lang="en-US" altLang="zh-CN" sz="2200" dirty="0"/>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23570" y="188595"/>
            <a:ext cx="10852150" cy="6111240"/>
          </a:xfrm>
        </p:spPr>
        <p:txBody>
          <a:bodyPr/>
          <a:lstStyle/>
          <a:p>
            <a:pPr>
              <a:lnSpc>
                <a:spcPct val="150000"/>
              </a:lnSpc>
            </a:pPr>
            <a:r>
              <a:rPr lang="en-US" altLang="zh-CN" sz="2400" dirty="0"/>
              <a:t>5</a:t>
            </a:r>
            <a:r>
              <a:rPr lang="zh-CN" altLang="en-US" sz="2400" dirty="0" smtClean="0"/>
              <a:t>．</a:t>
            </a:r>
            <a:r>
              <a:rPr lang="en-US" altLang="zh-CN" sz="2400" dirty="0" err="1" smtClean="0"/>
              <a:t>isalnum</a:t>
            </a:r>
            <a:r>
              <a:rPr lang="en-US" altLang="zh-CN" sz="2400" dirty="0"/>
              <a:t>()</a:t>
            </a:r>
            <a:r>
              <a:rPr lang="zh-CN" altLang="en-US" sz="2400" dirty="0"/>
              <a:t>、</a:t>
            </a:r>
            <a:r>
              <a:rPr lang="en-US" altLang="zh-CN" sz="2400" dirty="0" err="1"/>
              <a:t>isalpha</a:t>
            </a:r>
            <a:r>
              <a:rPr lang="en-US" altLang="zh-CN" sz="2400" dirty="0"/>
              <a:t>()</a:t>
            </a:r>
            <a:r>
              <a:rPr lang="zh-CN" altLang="en-US" sz="2400" dirty="0"/>
              <a:t>、</a:t>
            </a:r>
            <a:r>
              <a:rPr lang="en-US" altLang="zh-CN" sz="2400" dirty="0" err="1"/>
              <a:t>isdigit</a:t>
            </a:r>
            <a:r>
              <a:rPr lang="en-US" altLang="zh-CN" sz="2400" dirty="0"/>
              <a:t>()</a:t>
            </a:r>
            <a:r>
              <a:rPr lang="zh-CN" altLang="en-US" sz="2400" dirty="0"/>
              <a:t>、</a:t>
            </a:r>
            <a:r>
              <a:rPr lang="en-US" altLang="zh-CN" sz="2400" dirty="0" err="1"/>
              <a:t>isspace</a:t>
            </a:r>
            <a:r>
              <a:rPr lang="en-US" altLang="zh-CN" sz="2400" dirty="0"/>
              <a:t>()</a:t>
            </a:r>
            <a:r>
              <a:rPr lang="zh-CN" altLang="en-US" sz="2400" dirty="0"/>
              <a:t>、</a:t>
            </a:r>
            <a:r>
              <a:rPr lang="en-US" altLang="zh-CN" sz="2400" dirty="0" err="1"/>
              <a:t>isupper</a:t>
            </a:r>
            <a:r>
              <a:rPr lang="en-US" altLang="zh-CN" sz="2400" dirty="0"/>
              <a:t>()</a:t>
            </a:r>
            <a:r>
              <a:rPr lang="zh-CN" altLang="en-US" sz="2400" dirty="0"/>
              <a:t>、</a:t>
            </a:r>
            <a:r>
              <a:rPr lang="en-US" altLang="zh-CN" sz="2400" dirty="0" err="1"/>
              <a:t>islower</a:t>
            </a:r>
            <a:r>
              <a:rPr lang="en-US" altLang="zh-CN" sz="2400" dirty="0"/>
              <a:t>()</a:t>
            </a:r>
            <a:r>
              <a:rPr lang="zh-CN" altLang="en-US" sz="2400" dirty="0"/>
              <a:t>、</a:t>
            </a:r>
            <a:r>
              <a:rPr lang="en-US" altLang="zh-CN" sz="2400" dirty="0" err="1"/>
              <a:t>isdecimal</a:t>
            </a:r>
            <a:r>
              <a:rPr lang="en-US" altLang="zh-CN" sz="2400" dirty="0"/>
              <a:t>()</a:t>
            </a:r>
            <a:r>
              <a:rPr lang="zh-CN" altLang="en-US" sz="2400" dirty="0"/>
              <a:t>、</a:t>
            </a:r>
            <a:r>
              <a:rPr lang="en-US" altLang="zh-CN" sz="2400" dirty="0" err="1"/>
              <a:t>isnumeric</a:t>
            </a:r>
            <a:r>
              <a:rPr lang="en-US" altLang="zh-CN" sz="2400" dirty="0"/>
              <a:t>()</a:t>
            </a:r>
            <a:r>
              <a:rPr lang="zh-CN" altLang="en-US" sz="2400" dirty="0"/>
              <a:t>、</a:t>
            </a:r>
            <a:r>
              <a:rPr lang="en-US" altLang="zh-CN" sz="2400" dirty="0" err="1"/>
              <a:t>istitle</a:t>
            </a:r>
            <a:r>
              <a:rPr lang="en-US" altLang="zh-CN" sz="2400" dirty="0"/>
              <a:t>()</a:t>
            </a:r>
            <a:br>
              <a:rPr lang="en-US" altLang="zh-CN" sz="2400" dirty="0"/>
            </a:br>
            <a:br>
              <a:rPr lang="en-US" altLang="zh-CN" sz="2400" dirty="0"/>
            </a:br>
            <a:r>
              <a:rPr lang="en-US" altLang="zh-CN" sz="2400">
                <a:sym typeface="+mn-ea"/>
              </a:rPr>
              <a:t>&gt;&gt;&gt; s1 = "</a:t>
            </a:r>
            <a:r>
              <a:rPr altLang="zh-CN" sz="2400">
                <a:sym typeface="+mn-ea"/>
              </a:rPr>
              <a:t>１２３</a:t>
            </a:r>
            <a:r>
              <a:rPr lang="en-US" altLang="zh-CN" sz="2400">
                <a:sym typeface="+mn-ea"/>
              </a:rPr>
              <a:t>"		</a:t>
            </a:r>
            <a:r>
              <a:rPr lang="en-US" altLang="zh-CN" sz="2400">
                <a:solidFill>
                  <a:srgbClr val="FF0000"/>
                </a:solidFill>
                <a:sym typeface="+mn-ea"/>
              </a:rPr>
              <a:t># </a:t>
            </a:r>
            <a:r>
              <a:rPr altLang="zh-CN" sz="2400">
                <a:solidFill>
                  <a:srgbClr val="FF0000"/>
                </a:solidFill>
                <a:sym typeface="+mn-ea"/>
              </a:rPr>
              <a:t>全角字符</a:t>
            </a:r>
            <a:br>
              <a:rPr lang="zh-CN" altLang="zh-CN" sz="2400" dirty="0">
                <a:solidFill>
                  <a:srgbClr val="FF0000"/>
                </a:solidFill>
              </a:rPr>
            </a:br>
            <a:r>
              <a:rPr lang="en-US" altLang="zh-CN" sz="2400">
                <a:sym typeface="+mn-ea"/>
              </a:rPr>
              <a:t>&gt;&gt;&gt; s1.isdigit()		</a:t>
            </a:r>
            <a:r>
              <a:rPr lang="en-US" altLang="zh-CN" sz="2400">
                <a:solidFill>
                  <a:srgbClr val="FF0000"/>
                </a:solidFill>
                <a:sym typeface="+mn-ea"/>
              </a:rPr>
              <a:t># </a:t>
            </a:r>
            <a:r>
              <a:rPr altLang="zh-CN" sz="2400">
                <a:solidFill>
                  <a:srgbClr val="FF0000"/>
                </a:solidFill>
                <a:sym typeface="+mn-ea"/>
              </a:rPr>
              <a:t>支持全角数字（双字节）</a:t>
            </a:r>
            <a:br>
              <a:rPr lang="zh-CN" altLang="zh-CN" sz="2400" dirty="0">
                <a:solidFill>
                  <a:srgbClr val="FF0000"/>
                </a:solidFill>
              </a:rPr>
            </a:br>
            <a:r>
              <a:rPr lang="en-US" altLang="zh-CN" sz="2400">
                <a:sym typeface="+mn-ea"/>
              </a:rPr>
              <a:t>True</a:t>
            </a:r>
            <a:br>
              <a:rPr lang="zh-CN" altLang="zh-CN" sz="2400" dirty="0"/>
            </a:br>
            <a:r>
              <a:rPr lang="en-US" altLang="zh-CN" sz="2400">
                <a:sym typeface="+mn-ea"/>
              </a:rPr>
              <a:t>&gt;&gt;&gt; s1.isdecimal()		</a:t>
            </a:r>
            <a:r>
              <a:rPr lang="en-US" altLang="zh-CN" sz="2400">
                <a:solidFill>
                  <a:srgbClr val="FF0000"/>
                </a:solidFill>
                <a:sym typeface="+mn-ea"/>
              </a:rPr>
              <a:t># </a:t>
            </a:r>
            <a:r>
              <a:rPr altLang="zh-CN" sz="2400">
                <a:solidFill>
                  <a:srgbClr val="FF0000"/>
                </a:solidFill>
                <a:sym typeface="+mn-ea"/>
              </a:rPr>
              <a:t>支持全角数字（双字节）</a:t>
            </a:r>
            <a:br>
              <a:rPr lang="zh-CN" altLang="zh-CN" sz="2400" dirty="0">
                <a:solidFill>
                  <a:srgbClr val="FF0000"/>
                </a:solidFill>
              </a:rPr>
            </a:br>
            <a:r>
              <a:rPr lang="en-US" altLang="zh-CN" sz="2400">
                <a:sym typeface="+mn-ea"/>
              </a:rPr>
              <a:t>True</a:t>
            </a:r>
            <a:br>
              <a:rPr lang="zh-CN" altLang="zh-CN" sz="2400" dirty="0"/>
            </a:br>
            <a:r>
              <a:rPr lang="en-US" altLang="zh-CN" sz="2400">
                <a:sym typeface="+mn-ea"/>
              </a:rPr>
              <a:t>&gt;&gt;&gt; s1.isnumeric()		</a:t>
            </a:r>
            <a:r>
              <a:rPr lang="en-US" altLang="zh-CN" sz="2400">
                <a:solidFill>
                  <a:srgbClr val="FF0000"/>
                </a:solidFill>
                <a:sym typeface="+mn-ea"/>
              </a:rPr>
              <a:t># </a:t>
            </a:r>
            <a:r>
              <a:rPr altLang="zh-CN" sz="2400">
                <a:solidFill>
                  <a:srgbClr val="FF0000"/>
                </a:solidFill>
                <a:sym typeface="+mn-ea"/>
              </a:rPr>
              <a:t>支持全角数字（双字节）</a:t>
            </a:r>
            <a:br>
              <a:rPr lang="zh-CN" altLang="zh-CN" sz="2400" dirty="0">
                <a:solidFill>
                  <a:srgbClr val="FF0000"/>
                </a:solidFill>
              </a:rPr>
            </a:br>
            <a:r>
              <a:rPr lang="en-US" altLang="zh-CN" sz="2400" smtClean="0">
                <a:sym typeface="+mn-ea"/>
              </a:rPr>
              <a:t>True</a:t>
            </a:r>
            <a:br>
              <a:rPr lang="zh-CN" altLang="zh-CN" sz="2200" dirty="0"/>
            </a:br>
            <a:br>
              <a:rPr lang="zh-CN" altLang="zh-CN" sz="2200" dirty="0">
                <a:solidFill>
                  <a:schemeClr val="tx1"/>
                </a:solidFill>
              </a:rPr>
            </a:br>
            <a:br>
              <a:rPr altLang="zh-CN" sz="2200">
                <a:sym typeface="+mn-ea"/>
              </a:rPr>
            </a:br>
            <a:endParaRPr lang="en-US" altLang="zh-CN" sz="2200" dirty="0"/>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23570" y="635"/>
            <a:ext cx="11471275" cy="6730365"/>
          </a:xfrm>
        </p:spPr>
        <p:txBody>
          <a:bodyPr/>
          <a:lstStyle/>
          <a:p>
            <a:pPr>
              <a:lnSpc>
                <a:spcPct val="150000"/>
              </a:lnSpc>
            </a:pPr>
            <a:r>
              <a:rPr lang="en-US" altLang="zh-CN" sz="1800">
                <a:sym typeface="+mn-ea"/>
              </a:rPr>
              <a:t>5</a:t>
            </a:r>
            <a:r>
              <a:rPr sz="1800" smtClean="0">
                <a:sym typeface="+mn-ea"/>
              </a:rPr>
              <a:t>．</a:t>
            </a:r>
            <a:r>
              <a:rPr lang="en-US" altLang="zh-CN" sz="1800" dirty="0" err="1" smtClean="0">
                <a:sym typeface="+mn-ea"/>
              </a:rPr>
              <a:t>isalnum</a:t>
            </a:r>
            <a:r>
              <a:rPr lang="en-US" altLang="zh-CN" sz="1800">
                <a:sym typeface="+mn-ea"/>
              </a:rPr>
              <a:t>()</a:t>
            </a:r>
            <a:r>
              <a:rPr sz="1800">
                <a:sym typeface="+mn-ea"/>
              </a:rPr>
              <a:t>、</a:t>
            </a:r>
            <a:r>
              <a:rPr lang="en-US" altLang="zh-CN" sz="1800" dirty="0" err="1">
                <a:sym typeface="+mn-ea"/>
              </a:rPr>
              <a:t>isalpha</a:t>
            </a:r>
            <a:r>
              <a:rPr lang="en-US" altLang="zh-CN" sz="1800">
                <a:sym typeface="+mn-ea"/>
              </a:rPr>
              <a:t>()</a:t>
            </a:r>
            <a:r>
              <a:rPr sz="1800">
                <a:sym typeface="+mn-ea"/>
              </a:rPr>
              <a:t>、</a:t>
            </a:r>
            <a:r>
              <a:rPr lang="en-US" altLang="zh-CN" sz="1800" dirty="0" err="1">
                <a:sym typeface="+mn-ea"/>
              </a:rPr>
              <a:t>isdigit</a:t>
            </a:r>
            <a:r>
              <a:rPr lang="en-US" altLang="zh-CN" sz="1800">
                <a:sym typeface="+mn-ea"/>
              </a:rPr>
              <a:t>()</a:t>
            </a:r>
            <a:r>
              <a:rPr sz="1800">
                <a:sym typeface="+mn-ea"/>
              </a:rPr>
              <a:t>、</a:t>
            </a:r>
            <a:r>
              <a:rPr lang="en-US" altLang="zh-CN" sz="1800" dirty="0" err="1">
                <a:sym typeface="+mn-ea"/>
              </a:rPr>
              <a:t>isspace</a:t>
            </a:r>
            <a:r>
              <a:rPr lang="en-US" altLang="zh-CN" sz="1800">
                <a:sym typeface="+mn-ea"/>
              </a:rPr>
              <a:t>()</a:t>
            </a:r>
            <a:r>
              <a:rPr sz="1800">
                <a:sym typeface="+mn-ea"/>
              </a:rPr>
              <a:t>、</a:t>
            </a:r>
            <a:r>
              <a:rPr lang="en-US" altLang="zh-CN" sz="1800" dirty="0" err="1">
                <a:sym typeface="+mn-ea"/>
              </a:rPr>
              <a:t>isupper</a:t>
            </a:r>
            <a:r>
              <a:rPr lang="en-US" altLang="zh-CN" sz="1800">
                <a:sym typeface="+mn-ea"/>
              </a:rPr>
              <a:t>()</a:t>
            </a:r>
            <a:r>
              <a:rPr sz="1800">
                <a:sym typeface="+mn-ea"/>
              </a:rPr>
              <a:t>、</a:t>
            </a:r>
            <a:r>
              <a:rPr lang="en-US" altLang="zh-CN" sz="1800" dirty="0" err="1">
                <a:sym typeface="+mn-ea"/>
              </a:rPr>
              <a:t>islower</a:t>
            </a:r>
            <a:r>
              <a:rPr lang="en-US" altLang="zh-CN" sz="1800">
                <a:sym typeface="+mn-ea"/>
              </a:rPr>
              <a:t>()</a:t>
            </a:r>
            <a:r>
              <a:rPr sz="1800">
                <a:sym typeface="+mn-ea"/>
              </a:rPr>
              <a:t>、</a:t>
            </a:r>
            <a:r>
              <a:rPr lang="en-US" altLang="zh-CN" sz="1800" dirty="0" err="1">
                <a:sym typeface="+mn-ea"/>
              </a:rPr>
              <a:t>isdecimal</a:t>
            </a:r>
            <a:r>
              <a:rPr lang="en-US" altLang="zh-CN" sz="1800">
                <a:sym typeface="+mn-ea"/>
              </a:rPr>
              <a:t>()</a:t>
            </a:r>
            <a:r>
              <a:rPr sz="1800">
                <a:sym typeface="+mn-ea"/>
              </a:rPr>
              <a:t>、</a:t>
            </a:r>
            <a:r>
              <a:rPr lang="en-US" altLang="zh-CN" sz="1800" dirty="0" err="1">
                <a:sym typeface="+mn-ea"/>
              </a:rPr>
              <a:t>isnumeric</a:t>
            </a:r>
            <a:r>
              <a:rPr lang="en-US" altLang="zh-CN" sz="1800">
                <a:sym typeface="+mn-ea"/>
              </a:rPr>
              <a:t>()</a:t>
            </a:r>
            <a:r>
              <a:rPr sz="1800">
                <a:sym typeface="+mn-ea"/>
              </a:rPr>
              <a:t>、</a:t>
            </a:r>
            <a:r>
              <a:rPr lang="en-US" altLang="zh-CN" sz="1800" dirty="0" err="1">
                <a:sym typeface="+mn-ea"/>
              </a:rPr>
              <a:t>istitle</a:t>
            </a:r>
            <a:r>
              <a:rPr lang="en-US" altLang="zh-CN" sz="1800">
                <a:sym typeface="+mn-ea"/>
              </a:rPr>
              <a:t>()</a:t>
            </a:r>
            <a:br>
              <a:rPr lang="en-US" altLang="zh-CN" sz="1800">
                <a:sym typeface="+mn-ea"/>
              </a:rPr>
            </a:br>
            <a:br>
              <a:rPr lang="en-US" altLang="zh-CN" sz="1800">
                <a:sym typeface="+mn-ea"/>
              </a:rPr>
            </a:br>
            <a:r>
              <a:rPr lang="en-US" altLang="zh-CN" sz="1800" smtClean="0">
                <a:sym typeface="+mn-ea"/>
              </a:rPr>
              <a:t>&gt;&gt;&gt; </a:t>
            </a:r>
            <a:r>
              <a:rPr lang="en-US" altLang="zh-CN" sz="1800">
                <a:sym typeface="+mn-ea"/>
              </a:rPr>
              <a:t>s3 = b"123"</a:t>
            </a:r>
            <a:br>
              <a:rPr lang="zh-CN" altLang="zh-CN" sz="1800" dirty="0"/>
            </a:br>
            <a:r>
              <a:rPr lang="en-US" altLang="zh-CN" sz="1800">
                <a:sym typeface="+mn-ea"/>
              </a:rPr>
              <a:t>&gt;&gt;&gt; s3.isdigit()			</a:t>
            </a:r>
            <a:r>
              <a:rPr lang="en-US" altLang="zh-CN" sz="1800" smtClean="0">
                <a:solidFill>
                  <a:srgbClr val="FF0000"/>
                </a:solidFill>
                <a:sym typeface="+mn-ea"/>
              </a:rPr>
              <a:t># </a:t>
            </a:r>
            <a:r>
              <a:rPr altLang="zh-CN" sz="1800">
                <a:solidFill>
                  <a:srgbClr val="FF0000"/>
                </a:solidFill>
                <a:sym typeface="+mn-ea"/>
              </a:rPr>
              <a:t>支持</a:t>
            </a:r>
            <a:r>
              <a:rPr lang="en-US" altLang="zh-CN" sz="1800">
                <a:solidFill>
                  <a:srgbClr val="FF0000"/>
                </a:solidFill>
                <a:sym typeface="+mn-ea"/>
              </a:rPr>
              <a:t>bytes</a:t>
            </a:r>
            <a:r>
              <a:rPr altLang="zh-CN" sz="1800">
                <a:solidFill>
                  <a:srgbClr val="FF0000"/>
                </a:solidFill>
                <a:sym typeface="+mn-ea"/>
              </a:rPr>
              <a:t>数字（单字节）</a:t>
            </a:r>
            <a:br>
              <a:rPr lang="zh-CN" altLang="zh-CN" sz="1800" dirty="0">
                <a:solidFill>
                  <a:srgbClr val="FF0000"/>
                </a:solidFill>
              </a:rPr>
            </a:br>
            <a:r>
              <a:rPr lang="en-US" altLang="zh-CN" sz="1800">
                <a:sym typeface="+mn-ea"/>
              </a:rPr>
              <a:t>True</a:t>
            </a:r>
            <a:br>
              <a:rPr lang="zh-CN" altLang="zh-CN" sz="1800" dirty="0"/>
            </a:br>
            <a:r>
              <a:rPr lang="en-US" altLang="zh-CN" sz="1800">
                <a:sym typeface="+mn-ea"/>
              </a:rPr>
              <a:t>&gt;&gt;&gt; s3.isdecimal()			</a:t>
            </a:r>
            <a:r>
              <a:rPr lang="en-US" altLang="zh-CN" sz="1800">
                <a:solidFill>
                  <a:srgbClr val="FF0000"/>
                </a:solidFill>
                <a:sym typeface="+mn-ea"/>
              </a:rPr>
              <a:t># </a:t>
            </a:r>
            <a:r>
              <a:rPr altLang="zh-CN" sz="1800">
                <a:solidFill>
                  <a:srgbClr val="FF0000"/>
                </a:solidFill>
                <a:sym typeface="+mn-ea"/>
              </a:rPr>
              <a:t>不支持</a:t>
            </a:r>
            <a:r>
              <a:rPr lang="en-US" altLang="zh-CN" sz="1800">
                <a:solidFill>
                  <a:srgbClr val="FF0000"/>
                </a:solidFill>
                <a:sym typeface="+mn-ea"/>
              </a:rPr>
              <a:t>bytes</a:t>
            </a:r>
            <a:r>
              <a:rPr altLang="zh-CN" sz="1800">
                <a:solidFill>
                  <a:srgbClr val="FF0000"/>
                </a:solidFill>
                <a:sym typeface="+mn-ea"/>
              </a:rPr>
              <a:t>数字，抛出异常</a:t>
            </a:r>
            <a:br>
              <a:rPr lang="zh-CN" altLang="zh-CN" sz="1800" dirty="0">
                <a:solidFill>
                  <a:srgbClr val="FF0000"/>
                </a:solidFill>
              </a:rPr>
            </a:br>
            <a:r>
              <a:rPr lang="en-US" altLang="zh-CN" sz="1800" dirty="0" err="1">
                <a:solidFill>
                  <a:schemeClr val="bg1">
                    <a:lumMod val="75000"/>
                  </a:schemeClr>
                </a:solidFill>
                <a:sym typeface="+mn-ea"/>
              </a:rPr>
              <a:t>Traceback</a:t>
            </a:r>
            <a:r>
              <a:rPr lang="en-US" altLang="zh-CN" sz="1800">
                <a:solidFill>
                  <a:schemeClr val="bg1">
                    <a:lumMod val="75000"/>
                  </a:schemeClr>
                </a:solidFill>
                <a:sym typeface="+mn-ea"/>
              </a:rPr>
              <a:t> (most recent call last):</a:t>
            </a:r>
            <a:br>
              <a:rPr lang="zh-CN" altLang="zh-CN" sz="1800" dirty="0">
                <a:solidFill>
                  <a:schemeClr val="bg1">
                    <a:lumMod val="75000"/>
                  </a:schemeClr>
                </a:solidFill>
              </a:rPr>
            </a:br>
            <a:r>
              <a:rPr lang="en-US" altLang="zh-CN" sz="1800">
                <a:solidFill>
                  <a:schemeClr val="bg1">
                    <a:lumMod val="75000"/>
                  </a:schemeClr>
                </a:solidFill>
                <a:sym typeface="+mn-ea"/>
              </a:rPr>
              <a:t>  File "&lt;pyshell#708&gt;", line 1, in &lt;module&gt;</a:t>
            </a:r>
            <a:br>
              <a:rPr lang="zh-CN" altLang="zh-CN" sz="1800" dirty="0">
                <a:solidFill>
                  <a:schemeClr val="bg1">
                    <a:lumMod val="75000"/>
                  </a:schemeClr>
                </a:solidFill>
              </a:rPr>
            </a:br>
            <a:r>
              <a:rPr lang="en-US" altLang="zh-CN" sz="1800">
                <a:solidFill>
                  <a:schemeClr val="bg1">
                    <a:lumMod val="75000"/>
                  </a:schemeClr>
                </a:solidFill>
                <a:sym typeface="+mn-ea"/>
              </a:rPr>
              <a:t>    s3.isdecimal()</a:t>
            </a:r>
            <a:br>
              <a:rPr lang="zh-CN" altLang="zh-CN" sz="1800" dirty="0">
                <a:solidFill>
                  <a:schemeClr val="bg1">
                    <a:lumMod val="75000"/>
                  </a:schemeClr>
                </a:solidFill>
              </a:rPr>
            </a:br>
            <a:r>
              <a:rPr lang="en-US" altLang="zh-CN" sz="1800" dirty="0" err="1">
                <a:solidFill>
                  <a:schemeClr val="bg1">
                    <a:lumMod val="75000"/>
                  </a:schemeClr>
                </a:solidFill>
                <a:sym typeface="+mn-ea"/>
              </a:rPr>
              <a:t>AttributeError</a:t>
            </a:r>
            <a:r>
              <a:rPr lang="en-US" altLang="zh-CN" sz="1800">
                <a:solidFill>
                  <a:schemeClr val="bg1">
                    <a:lumMod val="75000"/>
                  </a:schemeClr>
                </a:solidFill>
                <a:sym typeface="+mn-ea"/>
              </a:rPr>
              <a:t>: 'bytes' object has no attribute '</a:t>
            </a:r>
            <a:r>
              <a:rPr lang="en-US" altLang="zh-CN" sz="1800" dirty="0" err="1">
                <a:solidFill>
                  <a:schemeClr val="bg1">
                    <a:lumMod val="75000"/>
                  </a:schemeClr>
                </a:solidFill>
                <a:sym typeface="+mn-ea"/>
              </a:rPr>
              <a:t>isdecimal</a:t>
            </a:r>
            <a:r>
              <a:rPr lang="en-US" altLang="zh-CN" sz="1800">
                <a:solidFill>
                  <a:schemeClr val="bg1">
                    <a:lumMod val="75000"/>
                  </a:schemeClr>
                </a:solidFill>
                <a:sym typeface="+mn-ea"/>
              </a:rPr>
              <a:t>'</a:t>
            </a:r>
            <a:br>
              <a:rPr lang="zh-CN" altLang="zh-CN" sz="1800" dirty="0"/>
            </a:br>
            <a:r>
              <a:rPr lang="en-US" altLang="zh-CN" sz="1800">
                <a:sym typeface="+mn-ea"/>
              </a:rPr>
              <a:t>&gt;&gt;&gt; s3.isnumeric()			</a:t>
            </a:r>
            <a:r>
              <a:rPr lang="en-US" altLang="zh-CN" sz="1800">
                <a:solidFill>
                  <a:srgbClr val="FF0000"/>
                </a:solidFill>
                <a:sym typeface="+mn-ea"/>
              </a:rPr>
              <a:t># </a:t>
            </a:r>
            <a:r>
              <a:rPr altLang="zh-CN" sz="1800">
                <a:solidFill>
                  <a:srgbClr val="FF0000"/>
                </a:solidFill>
                <a:sym typeface="+mn-ea"/>
              </a:rPr>
              <a:t>不支持</a:t>
            </a:r>
            <a:r>
              <a:rPr lang="en-US" altLang="zh-CN" sz="1800">
                <a:solidFill>
                  <a:srgbClr val="FF0000"/>
                </a:solidFill>
                <a:sym typeface="+mn-ea"/>
              </a:rPr>
              <a:t>bytes</a:t>
            </a:r>
            <a:r>
              <a:rPr altLang="zh-CN" sz="1800">
                <a:solidFill>
                  <a:srgbClr val="FF0000"/>
                </a:solidFill>
                <a:sym typeface="+mn-ea"/>
              </a:rPr>
              <a:t>数字，抛出异常</a:t>
            </a:r>
            <a:br>
              <a:rPr lang="zh-CN" altLang="zh-CN" sz="1800" dirty="0">
                <a:solidFill>
                  <a:srgbClr val="FF0000"/>
                </a:solidFill>
              </a:rPr>
            </a:br>
            <a:r>
              <a:rPr lang="en-US" altLang="zh-CN" sz="1800" dirty="0" err="1">
                <a:solidFill>
                  <a:schemeClr val="bg1">
                    <a:lumMod val="75000"/>
                  </a:schemeClr>
                </a:solidFill>
                <a:sym typeface="+mn-ea"/>
              </a:rPr>
              <a:t>Traceback</a:t>
            </a:r>
            <a:r>
              <a:rPr lang="en-US" altLang="zh-CN" sz="1800">
                <a:solidFill>
                  <a:schemeClr val="bg1">
                    <a:lumMod val="75000"/>
                  </a:schemeClr>
                </a:solidFill>
                <a:sym typeface="+mn-ea"/>
              </a:rPr>
              <a:t> (most recent call last):</a:t>
            </a:r>
            <a:br>
              <a:rPr lang="zh-CN" altLang="zh-CN" sz="1800" dirty="0">
                <a:solidFill>
                  <a:schemeClr val="bg1">
                    <a:lumMod val="75000"/>
                  </a:schemeClr>
                </a:solidFill>
              </a:rPr>
            </a:br>
            <a:r>
              <a:rPr lang="en-US" altLang="zh-CN" sz="1800">
                <a:solidFill>
                  <a:schemeClr val="bg1">
                    <a:lumMod val="75000"/>
                  </a:schemeClr>
                </a:solidFill>
                <a:sym typeface="+mn-ea"/>
              </a:rPr>
              <a:t>  File "&lt;pyshell#709&gt;", line 1, in &lt;module&gt;</a:t>
            </a:r>
            <a:br>
              <a:rPr lang="zh-CN" altLang="zh-CN" sz="1800" dirty="0">
                <a:solidFill>
                  <a:schemeClr val="bg1">
                    <a:lumMod val="75000"/>
                  </a:schemeClr>
                </a:solidFill>
              </a:rPr>
            </a:br>
            <a:r>
              <a:rPr lang="en-US" altLang="zh-CN" sz="1800">
                <a:solidFill>
                  <a:schemeClr val="bg1">
                    <a:lumMod val="75000"/>
                  </a:schemeClr>
                </a:solidFill>
                <a:sym typeface="+mn-ea"/>
              </a:rPr>
              <a:t>    s3.isnumeric()</a:t>
            </a:r>
            <a:br>
              <a:rPr lang="zh-CN" altLang="zh-CN" sz="1800" dirty="0">
                <a:solidFill>
                  <a:schemeClr val="bg1">
                    <a:lumMod val="75000"/>
                  </a:schemeClr>
                </a:solidFill>
              </a:rPr>
            </a:br>
            <a:r>
              <a:rPr lang="en-US" altLang="zh-CN" sz="1800" dirty="0" err="1">
                <a:solidFill>
                  <a:schemeClr val="bg1">
                    <a:lumMod val="75000"/>
                  </a:schemeClr>
                </a:solidFill>
                <a:sym typeface="+mn-ea"/>
              </a:rPr>
              <a:t>AttributeError</a:t>
            </a:r>
            <a:r>
              <a:rPr lang="en-US" altLang="zh-CN" sz="1800">
                <a:solidFill>
                  <a:schemeClr val="bg1">
                    <a:lumMod val="75000"/>
                  </a:schemeClr>
                </a:solidFill>
                <a:sym typeface="+mn-ea"/>
              </a:rPr>
              <a:t>: 'bytes' object has no attribute '</a:t>
            </a:r>
            <a:r>
              <a:rPr lang="en-US" altLang="zh-CN" sz="1800" dirty="0" err="1">
                <a:solidFill>
                  <a:schemeClr val="bg1">
                    <a:lumMod val="75000"/>
                  </a:schemeClr>
                </a:solidFill>
                <a:sym typeface="+mn-ea"/>
              </a:rPr>
              <a:t>isnumeric</a:t>
            </a:r>
            <a:r>
              <a:rPr lang="en-US" altLang="zh-CN" sz="1800">
                <a:solidFill>
                  <a:schemeClr val="bg1">
                    <a:lumMod val="75000"/>
                  </a:schemeClr>
                </a:solidFill>
                <a:sym typeface="+mn-ea"/>
              </a:rPr>
              <a:t>'</a:t>
            </a:r>
            <a:endParaRPr lang="en-US" altLang="zh-CN" sz="1800" dirty="0">
              <a:solidFill>
                <a:schemeClr val="bg1">
                  <a:lumMod val="75000"/>
                </a:schemeClr>
              </a:solidFill>
              <a:sym typeface="+mn-ea"/>
            </a:endParaRPr>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23570" y="188595"/>
            <a:ext cx="10852150" cy="6078220"/>
          </a:xfrm>
        </p:spPr>
        <p:txBody>
          <a:bodyPr/>
          <a:lstStyle/>
          <a:p>
            <a:pPr>
              <a:lnSpc>
                <a:spcPct val="150000"/>
              </a:lnSpc>
            </a:pPr>
            <a:r>
              <a:rPr lang="en-US" altLang="zh-CN" sz="2200">
                <a:sym typeface="+mn-ea"/>
              </a:rPr>
              <a:t>5</a:t>
            </a:r>
            <a:r>
              <a:rPr sz="2200" smtClean="0">
                <a:sym typeface="+mn-ea"/>
              </a:rPr>
              <a:t>．</a:t>
            </a:r>
            <a:r>
              <a:rPr lang="en-US" altLang="zh-CN" sz="2200" dirty="0" err="1" smtClean="0">
                <a:sym typeface="+mn-ea"/>
              </a:rPr>
              <a:t>isalnum</a:t>
            </a:r>
            <a:r>
              <a:rPr lang="en-US" altLang="zh-CN" sz="2200">
                <a:sym typeface="+mn-ea"/>
              </a:rPr>
              <a:t>()</a:t>
            </a:r>
            <a:r>
              <a:rPr sz="2200">
                <a:sym typeface="+mn-ea"/>
              </a:rPr>
              <a:t>、</a:t>
            </a:r>
            <a:r>
              <a:rPr lang="en-US" altLang="zh-CN" sz="2200" dirty="0" err="1">
                <a:sym typeface="+mn-ea"/>
              </a:rPr>
              <a:t>isalpha</a:t>
            </a:r>
            <a:r>
              <a:rPr lang="en-US" altLang="zh-CN" sz="2200">
                <a:sym typeface="+mn-ea"/>
              </a:rPr>
              <a:t>()</a:t>
            </a:r>
            <a:r>
              <a:rPr sz="2200">
                <a:sym typeface="+mn-ea"/>
              </a:rPr>
              <a:t>、</a:t>
            </a:r>
            <a:r>
              <a:rPr lang="en-US" altLang="zh-CN" sz="2200" dirty="0" err="1">
                <a:sym typeface="+mn-ea"/>
              </a:rPr>
              <a:t>isdigit</a:t>
            </a:r>
            <a:r>
              <a:rPr lang="en-US" altLang="zh-CN" sz="2200">
                <a:sym typeface="+mn-ea"/>
              </a:rPr>
              <a:t>()</a:t>
            </a:r>
            <a:r>
              <a:rPr sz="2200">
                <a:sym typeface="+mn-ea"/>
              </a:rPr>
              <a:t>、</a:t>
            </a:r>
            <a:r>
              <a:rPr lang="en-US" altLang="zh-CN" sz="2200" dirty="0" err="1">
                <a:sym typeface="+mn-ea"/>
              </a:rPr>
              <a:t>isspace</a:t>
            </a:r>
            <a:r>
              <a:rPr lang="en-US" altLang="zh-CN" sz="2200">
                <a:sym typeface="+mn-ea"/>
              </a:rPr>
              <a:t>()</a:t>
            </a:r>
            <a:r>
              <a:rPr sz="2200">
                <a:sym typeface="+mn-ea"/>
              </a:rPr>
              <a:t>、</a:t>
            </a:r>
            <a:r>
              <a:rPr lang="en-US" altLang="zh-CN" sz="2200" dirty="0" err="1">
                <a:sym typeface="+mn-ea"/>
              </a:rPr>
              <a:t>isupper</a:t>
            </a:r>
            <a:r>
              <a:rPr lang="en-US" altLang="zh-CN" sz="2200">
                <a:sym typeface="+mn-ea"/>
              </a:rPr>
              <a:t>()</a:t>
            </a:r>
            <a:r>
              <a:rPr sz="2200">
                <a:sym typeface="+mn-ea"/>
              </a:rPr>
              <a:t>、</a:t>
            </a:r>
            <a:r>
              <a:rPr lang="en-US" altLang="zh-CN" sz="2200" dirty="0" err="1">
                <a:sym typeface="+mn-ea"/>
              </a:rPr>
              <a:t>islower</a:t>
            </a:r>
            <a:r>
              <a:rPr lang="en-US" altLang="zh-CN" sz="2200">
                <a:sym typeface="+mn-ea"/>
              </a:rPr>
              <a:t>()</a:t>
            </a:r>
            <a:r>
              <a:rPr sz="2200">
                <a:sym typeface="+mn-ea"/>
              </a:rPr>
              <a:t>、</a:t>
            </a:r>
            <a:r>
              <a:rPr lang="en-US" altLang="zh-CN" sz="2200" dirty="0" err="1">
                <a:sym typeface="+mn-ea"/>
              </a:rPr>
              <a:t>isdecimal</a:t>
            </a:r>
            <a:r>
              <a:rPr lang="en-US" altLang="zh-CN" sz="2200">
                <a:sym typeface="+mn-ea"/>
              </a:rPr>
              <a:t>()</a:t>
            </a:r>
            <a:r>
              <a:rPr sz="2200">
                <a:sym typeface="+mn-ea"/>
              </a:rPr>
              <a:t>、</a:t>
            </a:r>
            <a:r>
              <a:rPr lang="en-US" altLang="zh-CN" sz="2200" dirty="0" err="1">
                <a:sym typeface="+mn-ea"/>
              </a:rPr>
              <a:t>isnumeric</a:t>
            </a:r>
            <a:r>
              <a:rPr lang="en-US" altLang="zh-CN" sz="2200">
                <a:sym typeface="+mn-ea"/>
              </a:rPr>
              <a:t>()</a:t>
            </a:r>
            <a:r>
              <a:rPr sz="2200">
                <a:sym typeface="+mn-ea"/>
              </a:rPr>
              <a:t>、</a:t>
            </a:r>
            <a:r>
              <a:rPr lang="en-US" altLang="zh-CN" sz="2200" dirty="0" err="1">
                <a:sym typeface="+mn-ea"/>
              </a:rPr>
              <a:t>istitle</a:t>
            </a:r>
            <a:r>
              <a:rPr lang="en-US" altLang="zh-CN" sz="2200">
                <a:sym typeface="+mn-ea"/>
              </a:rPr>
              <a:t>()</a:t>
            </a:r>
            <a:br>
              <a:rPr lang="en-US" altLang="zh-CN" sz="2200">
                <a:sym typeface="+mn-ea"/>
              </a:rPr>
            </a:br>
            <a:br>
              <a:rPr lang="en-US" altLang="zh-CN" sz="2200">
                <a:sym typeface="+mn-ea"/>
              </a:rPr>
            </a:br>
            <a:r>
              <a:rPr lang="en-US" altLang="zh-CN" sz="2200">
                <a:sym typeface="+mn-ea"/>
              </a:rPr>
              <a:t>&gt;&gt;&gt; s3 = "123.0"</a:t>
            </a:r>
            <a:br>
              <a:rPr lang="en-US" altLang="zh-CN" sz="2200">
                <a:sym typeface="+mn-ea"/>
              </a:rPr>
            </a:br>
            <a:br>
              <a:rPr lang="zh-CN" altLang="zh-CN" sz="2200" dirty="0"/>
            </a:br>
            <a:r>
              <a:rPr lang="en-US" altLang="zh-CN" sz="2200">
                <a:sym typeface="+mn-ea"/>
              </a:rPr>
              <a:t>&gt;&gt;&gt; s3.isdigit()			</a:t>
            </a:r>
            <a:r>
              <a:rPr lang="en-US" altLang="zh-CN" sz="2200">
                <a:solidFill>
                  <a:srgbClr val="FF0000"/>
                </a:solidFill>
                <a:sym typeface="+mn-ea"/>
              </a:rPr>
              <a:t># </a:t>
            </a:r>
            <a:r>
              <a:rPr altLang="zh-CN" sz="2200">
                <a:solidFill>
                  <a:srgbClr val="FF0000"/>
                </a:solidFill>
                <a:sym typeface="+mn-ea"/>
              </a:rPr>
              <a:t>不支持实数（小数点）</a:t>
            </a:r>
            <a:br>
              <a:rPr lang="zh-CN" altLang="zh-CN" sz="2200" dirty="0">
                <a:solidFill>
                  <a:srgbClr val="FF0000"/>
                </a:solidFill>
              </a:rPr>
            </a:br>
            <a:r>
              <a:rPr lang="en-US" altLang="zh-CN" sz="2200">
                <a:sym typeface="+mn-ea"/>
              </a:rPr>
              <a:t>False</a:t>
            </a:r>
            <a:br>
              <a:rPr lang="zh-CN" altLang="zh-CN" sz="2200" dirty="0"/>
            </a:br>
            <a:r>
              <a:rPr lang="en-US" altLang="zh-CN" sz="2200">
                <a:sym typeface="+mn-ea"/>
              </a:rPr>
              <a:t>&gt;&gt;&gt; s3.isdecimal()		</a:t>
            </a:r>
            <a:r>
              <a:rPr lang="en-US" altLang="zh-CN" sz="2200">
                <a:solidFill>
                  <a:srgbClr val="FF0000"/>
                </a:solidFill>
                <a:sym typeface="+mn-ea"/>
              </a:rPr>
              <a:t># </a:t>
            </a:r>
            <a:r>
              <a:rPr altLang="zh-CN" sz="2200">
                <a:solidFill>
                  <a:srgbClr val="FF0000"/>
                </a:solidFill>
                <a:sym typeface="+mn-ea"/>
              </a:rPr>
              <a:t>不支持实数（小数点）</a:t>
            </a:r>
            <a:br>
              <a:rPr lang="zh-CN" altLang="zh-CN" sz="2200" dirty="0">
                <a:solidFill>
                  <a:srgbClr val="FF0000"/>
                </a:solidFill>
              </a:rPr>
            </a:br>
            <a:r>
              <a:rPr lang="en-US" altLang="zh-CN" sz="2200">
                <a:sym typeface="+mn-ea"/>
              </a:rPr>
              <a:t>False</a:t>
            </a:r>
            <a:br>
              <a:rPr lang="zh-CN" altLang="zh-CN" sz="2200" dirty="0"/>
            </a:br>
            <a:r>
              <a:rPr lang="en-US" altLang="zh-CN" sz="2200">
                <a:sym typeface="+mn-ea"/>
              </a:rPr>
              <a:t>&gt;&gt;&gt; s3.isnumeric()		</a:t>
            </a:r>
            <a:r>
              <a:rPr lang="en-US" altLang="zh-CN" sz="2200">
                <a:solidFill>
                  <a:srgbClr val="FF0000"/>
                </a:solidFill>
                <a:sym typeface="+mn-ea"/>
              </a:rPr>
              <a:t># </a:t>
            </a:r>
            <a:r>
              <a:rPr altLang="zh-CN" sz="2200">
                <a:solidFill>
                  <a:srgbClr val="FF0000"/>
                </a:solidFill>
                <a:sym typeface="+mn-ea"/>
              </a:rPr>
              <a:t>不支持实数（小数点）</a:t>
            </a:r>
            <a:br>
              <a:rPr lang="zh-CN" altLang="zh-CN" sz="2200" dirty="0">
                <a:solidFill>
                  <a:srgbClr val="FF0000"/>
                </a:solidFill>
              </a:rPr>
            </a:br>
            <a:r>
              <a:rPr lang="en-US" altLang="zh-CN" sz="2200">
                <a:sym typeface="+mn-ea"/>
              </a:rPr>
              <a:t>False</a:t>
            </a:r>
            <a:endParaRPr lang="zh-CN" altLang="en-US" sz="2200" dirty="0"/>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23570" y="188595"/>
            <a:ext cx="10852150" cy="6050280"/>
          </a:xfrm>
        </p:spPr>
        <p:txBody>
          <a:bodyPr/>
          <a:lstStyle/>
          <a:p>
            <a:pPr>
              <a:lnSpc>
                <a:spcPct val="150000"/>
              </a:lnSpc>
            </a:pPr>
            <a:r>
              <a:rPr lang="en-US" altLang="zh-CN" sz="2200">
                <a:sym typeface="+mn-ea"/>
              </a:rPr>
              <a:t>5</a:t>
            </a:r>
            <a:r>
              <a:rPr sz="2200" smtClean="0">
                <a:sym typeface="+mn-ea"/>
              </a:rPr>
              <a:t>．</a:t>
            </a:r>
            <a:r>
              <a:rPr lang="en-US" altLang="zh-CN" sz="2200" dirty="0" err="1" smtClean="0">
                <a:sym typeface="+mn-ea"/>
              </a:rPr>
              <a:t>isalnum</a:t>
            </a:r>
            <a:r>
              <a:rPr lang="en-US" altLang="zh-CN" sz="2200">
                <a:sym typeface="+mn-ea"/>
              </a:rPr>
              <a:t>()</a:t>
            </a:r>
            <a:r>
              <a:rPr sz="2200">
                <a:sym typeface="+mn-ea"/>
              </a:rPr>
              <a:t>、</a:t>
            </a:r>
            <a:r>
              <a:rPr lang="en-US" altLang="zh-CN" sz="2200" dirty="0" err="1">
                <a:sym typeface="+mn-ea"/>
              </a:rPr>
              <a:t>isalpha</a:t>
            </a:r>
            <a:r>
              <a:rPr lang="en-US" altLang="zh-CN" sz="2200">
                <a:sym typeface="+mn-ea"/>
              </a:rPr>
              <a:t>()</a:t>
            </a:r>
            <a:r>
              <a:rPr sz="2200">
                <a:sym typeface="+mn-ea"/>
              </a:rPr>
              <a:t>、</a:t>
            </a:r>
            <a:r>
              <a:rPr lang="en-US" altLang="zh-CN" sz="2200" dirty="0" err="1">
                <a:sym typeface="+mn-ea"/>
              </a:rPr>
              <a:t>isdigit</a:t>
            </a:r>
            <a:r>
              <a:rPr lang="en-US" altLang="zh-CN" sz="2200">
                <a:sym typeface="+mn-ea"/>
              </a:rPr>
              <a:t>()</a:t>
            </a:r>
            <a:r>
              <a:rPr sz="2200">
                <a:sym typeface="+mn-ea"/>
              </a:rPr>
              <a:t>、</a:t>
            </a:r>
            <a:r>
              <a:rPr lang="en-US" altLang="zh-CN" sz="2200" dirty="0" err="1">
                <a:sym typeface="+mn-ea"/>
              </a:rPr>
              <a:t>isspace</a:t>
            </a:r>
            <a:r>
              <a:rPr lang="en-US" altLang="zh-CN" sz="2200">
                <a:sym typeface="+mn-ea"/>
              </a:rPr>
              <a:t>()</a:t>
            </a:r>
            <a:r>
              <a:rPr sz="2200">
                <a:sym typeface="+mn-ea"/>
              </a:rPr>
              <a:t>、</a:t>
            </a:r>
            <a:r>
              <a:rPr lang="en-US" altLang="zh-CN" sz="2200" dirty="0" err="1">
                <a:sym typeface="+mn-ea"/>
              </a:rPr>
              <a:t>isupper</a:t>
            </a:r>
            <a:r>
              <a:rPr lang="en-US" altLang="zh-CN" sz="2200">
                <a:sym typeface="+mn-ea"/>
              </a:rPr>
              <a:t>()</a:t>
            </a:r>
            <a:r>
              <a:rPr sz="2200">
                <a:sym typeface="+mn-ea"/>
              </a:rPr>
              <a:t>、</a:t>
            </a:r>
            <a:r>
              <a:rPr lang="en-US" altLang="zh-CN" sz="2200" dirty="0" err="1">
                <a:sym typeface="+mn-ea"/>
              </a:rPr>
              <a:t>islower</a:t>
            </a:r>
            <a:r>
              <a:rPr lang="en-US" altLang="zh-CN" sz="2200">
                <a:sym typeface="+mn-ea"/>
              </a:rPr>
              <a:t>()</a:t>
            </a:r>
            <a:r>
              <a:rPr sz="2200">
                <a:sym typeface="+mn-ea"/>
              </a:rPr>
              <a:t>、</a:t>
            </a:r>
            <a:r>
              <a:rPr lang="en-US" altLang="zh-CN" sz="2200" dirty="0" err="1">
                <a:sym typeface="+mn-ea"/>
              </a:rPr>
              <a:t>isdecimal</a:t>
            </a:r>
            <a:r>
              <a:rPr lang="en-US" altLang="zh-CN" sz="2200">
                <a:sym typeface="+mn-ea"/>
              </a:rPr>
              <a:t>()</a:t>
            </a:r>
            <a:r>
              <a:rPr sz="2200">
                <a:sym typeface="+mn-ea"/>
              </a:rPr>
              <a:t>、</a:t>
            </a:r>
            <a:r>
              <a:rPr lang="en-US" altLang="zh-CN" sz="2200" dirty="0" err="1">
                <a:sym typeface="+mn-ea"/>
              </a:rPr>
              <a:t>isnumeric</a:t>
            </a:r>
            <a:r>
              <a:rPr lang="en-US" altLang="zh-CN" sz="2200">
                <a:sym typeface="+mn-ea"/>
              </a:rPr>
              <a:t>()</a:t>
            </a:r>
            <a:r>
              <a:rPr sz="2200">
                <a:sym typeface="+mn-ea"/>
              </a:rPr>
              <a:t>、</a:t>
            </a:r>
            <a:r>
              <a:rPr lang="en-US" altLang="zh-CN" sz="2200" dirty="0" err="1">
                <a:sym typeface="+mn-ea"/>
              </a:rPr>
              <a:t>istitle</a:t>
            </a:r>
            <a:r>
              <a:rPr lang="en-US" altLang="zh-CN" sz="2200">
                <a:sym typeface="+mn-ea"/>
              </a:rPr>
              <a:t>()</a:t>
            </a:r>
            <a:br>
              <a:rPr lang="en-US" altLang="zh-CN" sz="2200">
                <a:sym typeface="+mn-ea"/>
              </a:rPr>
            </a:br>
            <a:br>
              <a:rPr lang="en-US" altLang="zh-CN" sz="2200">
                <a:sym typeface="+mn-ea"/>
              </a:rPr>
            </a:br>
            <a:r>
              <a:rPr lang="en-US" altLang="zh-CN" sz="2200">
                <a:sym typeface="+mn-ea"/>
              </a:rPr>
              <a:t>&gt;&gt;&gt; s3 = "</a:t>
            </a:r>
            <a:r>
              <a:rPr altLang="zh-CN" sz="2200">
                <a:sym typeface="+mn-ea"/>
              </a:rPr>
              <a:t>ⅠⅡⅢ</a:t>
            </a:r>
            <a:r>
              <a:rPr lang="en-US" altLang="zh-CN" sz="2200">
                <a:sym typeface="+mn-ea"/>
              </a:rPr>
              <a:t>"</a:t>
            </a:r>
            <a:br>
              <a:rPr lang="en-US" altLang="zh-CN" sz="2200">
                <a:sym typeface="+mn-ea"/>
              </a:rPr>
            </a:br>
            <a:br>
              <a:rPr lang="zh-CN" altLang="zh-CN" sz="2200" dirty="0"/>
            </a:br>
            <a:r>
              <a:rPr lang="en-US" altLang="zh-CN" sz="2200">
                <a:sym typeface="+mn-ea"/>
              </a:rPr>
              <a:t>&gt;&gt;&gt; s3.isdigit()			</a:t>
            </a:r>
            <a:r>
              <a:rPr lang="en-US" altLang="zh-CN" sz="2200">
                <a:solidFill>
                  <a:srgbClr val="FF0000"/>
                </a:solidFill>
                <a:sym typeface="+mn-ea"/>
              </a:rPr>
              <a:t># </a:t>
            </a:r>
            <a:r>
              <a:rPr altLang="zh-CN" sz="2200">
                <a:solidFill>
                  <a:srgbClr val="FF0000"/>
                </a:solidFill>
                <a:sym typeface="+mn-ea"/>
              </a:rPr>
              <a:t>不支持罗马数字</a:t>
            </a:r>
            <a:br>
              <a:rPr lang="zh-CN" altLang="zh-CN" sz="2200" dirty="0">
                <a:solidFill>
                  <a:srgbClr val="FF0000"/>
                </a:solidFill>
              </a:rPr>
            </a:br>
            <a:r>
              <a:rPr lang="en-US" altLang="zh-CN" sz="2200">
                <a:sym typeface="+mn-ea"/>
              </a:rPr>
              <a:t>False</a:t>
            </a:r>
            <a:br>
              <a:rPr lang="zh-CN" altLang="zh-CN" sz="2200" dirty="0"/>
            </a:br>
            <a:r>
              <a:rPr lang="en-US" altLang="zh-CN" sz="2200">
                <a:sym typeface="+mn-ea"/>
              </a:rPr>
              <a:t>&gt;&gt;&gt; s3.isdecimal()			</a:t>
            </a:r>
            <a:r>
              <a:rPr lang="en-US" altLang="zh-CN" sz="2200">
                <a:solidFill>
                  <a:srgbClr val="FF0000"/>
                </a:solidFill>
                <a:sym typeface="+mn-ea"/>
              </a:rPr>
              <a:t># </a:t>
            </a:r>
            <a:r>
              <a:rPr altLang="zh-CN" sz="2200">
                <a:solidFill>
                  <a:srgbClr val="FF0000"/>
                </a:solidFill>
                <a:sym typeface="+mn-ea"/>
              </a:rPr>
              <a:t>不支持罗马数字</a:t>
            </a:r>
            <a:br>
              <a:rPr lang="zh-CN" altLang="zh-CN" sz="2200" dirty="0">
                <a:solidFill>
                  <a:srgbClr val="FF0000"/>
                </a:solidFill>
              </a:rPr>
            </a:br>
            <a:r>
              <a:rPr lang="en-US" altLang="zh-CN" sz="2200">
                <a:sym typeface="+mn-ea"/>
              </a:rPr>
              <a:t>False</a:t>
            </a:r>
            <a:br>
              <a:rPr lang="zh-CN" altLang="zh-CN" sz="2200" dirty="0"/>
            </a:br>
            <a:r>
              <a:rPr lang="en-US" altLang="zh-CN" sz="2200">
                <a:sym typeface="+mn-ea"/>
              </a:rPr>
              <a:t>&gt;&gt;&gt; s3.isnumeric()			</a:t>
            </a:r>
            <a:r>
              <a:rPr lang="en-US" altLang="zh-CN" sz="2200">
                <a:solidFill>
                  <a:srgbClr val="FF0000"/>
                </a:solidFill>
                <a:sym typeface="+mn-ea"/>
              </a:rPr>
              <a:t># </a:t>
            </a:r>
            <a:r>
              <a:rPr altLang="zh-CN" sz="2200">
                <a:solidFill>
                  <a:srgbClr val="FF0000"/>
                </a:solidFill>
                <a:sym typeface="+mn-ea"/>
              </a:rPr>
              <a:t>支持罗马数字</a:t>
            </a:r>
            <a:br>
              <a:rPr lang="zh-CN" altLang="zh-CN" sz="2200" dirty="0">
                <a:solidFill>
                  <a:srgbClr val="FF0000"/>
                </a:solidFill>
              </a:rPr>
            </a:br>
            <a:r>
              <a:rPr lang="en-US" altLang="zh-CN" sz="2200" smtClean="0">
                <a:sym typeface="+mn-ea"/>
              </a:rPr>
              <a:t>True</a:t>
            </a:r>
            <a:endParaRPr lang="zh-CN" altLang="en-US" sz="2200" dirty="0"/>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23570" y="188595"/>
            <a:ext cx="10852150" cy="6511290"/>
          </a:xfrm>
        </p:spPr>
        <p:txBody>
          <a:bodyPr/>
          <a:lstStyle/>
          <a:p>
            <a:pPr>
              <a:lnSpc>
                <a:spcPct val="150000"/>
              </a:lnSpc>
            </a:pPr>
            <a:r>
              <a:rPr lang="en-US" altLang="zh-CN" sz="2200">
                <a:sym typeface="+mn-ea"/>
              </a:rPr>
              <a:t>5</a:t>
            </a:r>
            <a:r>
              <a:rPr sz="2200" smtClean="0">
                <a:sym typeface="+mn-ea"/>
              </a:rPr>
              <a:t>．</a:t>
            </a:r>
            <a:r>
              <a:rPr lang="en-US" altLang="zh-CN" sz="2200" dirty="0" err="1" smtClean="0">
                <a:sym typeface="+mn-ea"/>
              </a:rPr>
              <a:t>isalnum</a:t>
            </a:r>
            <a:r>
              <a:rPr lang="en-US" altLang="zh-CN" sz="2200">
                <a:sym typeface="+mn-ea"/>
              </a:rPr>
              <a:t>()</a:t>
            </a:r>
            <a:r>
              <a:rPr sz="2200">
                <a:sym typeface="+mn-ea"/>
              </a:rPr>
              <a:t>、</a:t>
            </a:r>
            <a:r>
              <a:rPr lang="en-US" altLang="zh-CN" sz="2200" dirty="0" err="1">
                <a:sym typeface="+mn-ea"/>
              </a:rPr>
              <a:t>isalpha</a:t>
            </a:r>
            <a:r>
              <a:rPr lang="en-US" altLang="zh-CN" sz="2200">
                <a:sym typeface="+mn-ea"/>
              </a:rPr>
              <a:t>()</a:t>
            </a:r>
            <a:r>
              <a:rPr sz="2200">
                <a:sym typeface="+mn-ea"/>
              </a:rPr>
              <a:t>、</a:t>
            </a:r>
            <a:r>
              <a:rPr lang="en-US" altLang="zh-CN" sz="2200" dirty="0" err="1">
                <a:sym typeface="+mn-ea"/>
              </a:rPr>
              <a:t>isdigit</a:t>
            </a:r>
            <a:r>
              <a:rPr lang="en-US" altLang="zh-CN" sz="2200">
                <a:sym typeface="+mn-ea"/>
              </a:rPr>
              <a:t>()</a:t>
            </a:r>
            <a:r>
              <a:rPr sz="2200">
                <a:sym typeface="+mn-ea"/>
              </a:rPr>
              <a:t>、</a:t>
            </a:r>
            <a:r>
              <a:rPr lang="en-US" altLang="zh-CN" sz="2200" dirty="0" err="1">
                <a:sym typeface="+mn-ea"/>
              </a:rPr>
              <a:t>isspace</a:t>
            </a:r>
            <a:r>
              <a:rPr lang="en-US" altLang="zh-CN" sz="2200">
                <a:sym typeface="+mn-ea"/>
              </a:rPr>
              <a:t>()</a:t>
            </a:r>
            <a:r>
              <a:rPr sz="2200">
                <a:sym typeface="+mn-ea"/>
              </a:rPr>
              <a:t>、</a:t>
            </a:r>
            <a:r>
              <a:rPr lang="en-US" altLang="zh-CN" sz="2200" dirty="0" err="1">
                <a:sym typeface="+mn-ea"/>
              </a:rPr>
              <a:t>isupper</a:t>
            </a:r>
            <a:r>
              <a:rPr lang="en-US" altLang="zh-CN" sz="2200">
                <a:sym typeface="+mn-ea"/>
              </a:rPr>
              <a:t>()</a:t>
            </a:r>
            <a:r>
              <a:rPr sz="2200">
                <a:sym typeface="+mn-ea"/>
              </a:rPr>
              <a:t>、</a:t>
            </a:r>
            <a:r>
              <a:rPr lang="en-US" altLang="zh-CN" sz="2200" dirty="0" err="1">
                <a:sym typeface="+mn-ea"/>
              </a:rPr>
              <a:t>islower</a:t>
            </a:r>
            <a:r>
              <a:rPr lang="en-US" altLang="zh-CN" sz="2200">
                <a:sym typeface="+mn-ea"/>
              </a:rPr>
              <a:t>()</a:t>
            </a:r>
            <a:r>
              <a:rPr sz="2200">
                <a:sym typeface="+mn-ea"/>
              </a:rPr>
              <a:t>、</a:t>
            </a:r>
            <a:r>
              <a:rPr lang="en-US" altLang="zh-CN" sz="2200" dirty="0" err="1">
                <a:sym typeface="+mn-ea"/>
              </a:rPr>
              <a:t>isdecimal</a:t>
            </a:r>
            <a:r>
              <a:rPr lang="en-US" altLang="zh-CN" sz="2200">
                <a:sym typeface="+mn-ea"/>
              </a:rPr>
              <a:t>()</a:t>
            </a:r>
            <a:r>
              <a:rPr sz="2200">
                <a:sym typeface="+mn-ea"/>
              </a:rPr>
              <a:t>、</a:t>
            </a:r>
            <a:r>
              <a:rPr lang="en-US" altLang="zh-CN" sz="2200" dirty="0" err="1">
                <a:sym typeface="+mn-ea"/>
              </a:rPr>
              <a:t>isnumeric</a:t>
            </a:r>
            <a:r>
              <a:rPr lang="en-US" altLang="zh-CN" sz="2200">
                <a:sym typeface="+mn-ea"/>
              </a:rPr>
              <a:t>()</a:t>
            </a:r>
            <a:r>
              <a:rPr sz="2200">
                <a:sym typeface="+mn-ea"/>
              </a:rPr>
              <a:t>、</a:t>
            </a:r>
            <a:r>
              <a:rPr lang="en-US" altLang="zh-CN" sz="2200" dirty="0" err="1">
                <a:sym typeface="+mn-ea"/>
              </a:rPr>
              <a:t>istitle</a:t>
            </a:r>
            <a:r>
              <a:rPr lang="en-US" altLang="zh-CN" sz="2200">
                <a:sym typeface="+mn-ea"/>
              </a:rPr>
              <a:t>()</a:t>
            </a:r>
            <a:br>
              <a:rPr lang="en-US" altLang="zh-CN" sz="2200">
                <a:sym typeface="+mn-ea"/>
              </a:rPr>
            </a:br>
            <a:br>
              <a:rPr lang="en-US" altLang="zh-CN" sz="2200">
                <a:sym typeface="+mn-ea"/>
              </a:rPr>
            </a:br>
            <a:br>
              <a:rPr lang="en-US" altLang="zh-CN" sz="2200">
                <a:sym typeface="+mn-ea"/>
              </a:rPr>
            </a:br>
            <a:r>
              <a:rPr lang="en-US" altLang="zh-CN" sz="2200" smtClean="0">
                <a:sym typeface="+mn-ea"/>
              </a:rPr>
              <a:t>&gt;&gt;&gt; </a:t>
            </a:r>
            <a:r>
              <a:rPr lang="en-US" altLang="zh-CN" sz="2200">
                <a:sym typeface="+mn-ea"/>
              </a:rPr>
              <a:t>s3 = "</a:t>
            </a:r>
            <a:r>
              <a:rPr altLang="zh-CN" sz="2200">
                <a:sym typeface="+mn-ea"/>
              </a:rPr>
              <a:t>一二三</a:t>
            </a:r>
            <a:r>
              <a:rPr lang="en-US" altLang="zh-CN" sz="2200">
                <a:sym typeface="+mn-ea"/>
              </a:rPr>
              <a:t>"</a:t>
            </a:r>
            <a:br>
              <a:rPr lang="zh-CN" altLang="zh-CN" sz="2200" dirty="0"/>
            </a:br>
            <a:r>
              <a:rPr lang="en-US" altLang="zh-CN" sz="2200">
                <a:sym typeface="+mn-ea"/>
              </a:rPr>
              <a:t>&gt;&gt;&gt; s3.isdigit()			</a:t>
            </a:r>
            <a:r>
              <a:rPr lang="en-US" altLang="zh-CN" sz="2200">
                <a:solidFill>
                  <a:srgbClr val="FF0000"/>
                </a:solidFill>
                <a:sym typeface="+mn-ea"/>
              </a:rPr>
              <a:t># </a:t>
            </a:r>
            <a:r>
              <a:rPr altLang="zh-CN" sz="2200">
                <a:solidFill>
                  <a:srgbClr val="FF0000"/>
                </a:solidFill>
                <a:sym typeface="+mn-ea"/>
              </a:rPr>
              <a:t>不支持汉字数字</a:t>
            </a:r>
            <a:br>
              <a:rPr lang="zh-CN" altLang="zh-CN" sz="2200" dirty="0">
                <a:solidFill>
                  <a:srgbClr val="FF0000"/>
                </a:solidFill>
              </a:rPr>
            </a:br>
            <a:r>
              <a:rPr lang="en-US" altLang="zh-CN" sz="2200">
                <a:sym typeface="+mn-ea"/>
              </a:rPr>
              <a:t>False</a:t>
            </a:r>
            <a:br>
              <a:rPr lang="zh-CN" altLang="zh-CN" sz="2200" dirty="0"/>
            </a:br>
            <a:r>
              <a:rPr lang="en-US" altLang="zh-CN" sz="2200">
                <a:sym typeface="+mn-ea"/>
              </a:rPr>
              <a:t>&gt;&gt;&gt; s3.isdecimal()			</a:t>
            </a:r>
            <a:r>
              <a:rPr lang="en-US" altLang="zh-CN" sz="2200">
                <a:solidFill>
                  <a:srgbClr val="FF0000"/>
                </a:solidFill>
                <a:sym typeface="+mn-ea"/>
              </a:rPr>
              <a:t># </a:t>
            </a:r>
            <a:r>
              <a:rPr altLang="zh-CN" sz="2200">
                <a:solidFill>
                  <a:srgbClr val="FF0000"/>
                </a:solidFill>
                <a:sym typeface="+mn-ea"/>
              </a:rPr>
              <a:t>不支持汉字数字</a:t>
            </a:r>
            <a:br>
              <a:rPr lang="zh-CN" altLang="zh-CN" sz="2200" dirty="0">
                <a:solidFill>
                  <a:srgbClr val="FF0000"/>
                </a:solidFill>
              </a:rPr>
            </a:br>
            <a:r>
              <a:rPr lang="en-US" altLang="zh-CN" sz="2200">
                <a:solidFill>
                  <a:schemeClr val="tx1"/>
                </a:solidFill>
                <a:sym typeface="+mn-ea"/>
              </a:rPr>
              <a:t>False</a:t>
            </a:r>
            <a:br>
              <a:rPr lang="zh-CN" altLang="zh-CN" sz="2200" dirty="0">
                <a:solidFill>
                  <a:schemeClr val="tx1"/>
                </a:solidFill>
              </a:rPr>
            </a:br>
            <a:r>
              <a:rPr lang="en-US" altLang="zh-CN" sz="2200">
                <a:sym typeface="+mn-ea"/>
              </a:rPr>
              <a:t>&gt;&gt;&gt; s3.isnumeric()			</a:t>
            </a:r>
            <a:r>
              <a:rPr lang="en-US" altLang="zh-CN" sz="2200">
                <a:solidFill>
                  <a:srgbClr val="FF0000"/>
                </a:solidFill>
                <a:sym typeface="+mn-ea"/>
              </a:rPr>
              <a:t># </a:t>
            </a:r>
            <a:r>
              <a:rPr altLang="zh-CN" sz="2200">
                <a:solidFill>
                  <a:srgbClr val="FF0000"/>
                </a:solidFill>
                <a:sym typeface="+mn-ea"/>
              </a:rPr>
              <a:t>支持汉字数字</a:t>
            </a:r>
            <a:br>
              <a:rPr lang="zh-CN" altLang="zh-CN" sz="2200" dirty="0">
                <a:solidFill>
                  <a:srgbClr val="FF0000"/>
                </a:solidFill>
              </a:rPr>
            </a:br>
            <a:r>
              <a:rPr lang="en-US" altLang="zh-CN" sz="2200">
                <a:sym typeface="+mn-ea"/>
              </a:rPr>
              <a:t>True</a:t>
            </a:r>
            <a:br>
              <a:rPr lang="zh-CN" altLang="zh-CN" sz="2200" dirty="0"/>
            </a:br>
            <a:endParaRPr lang="en-US" altLang="zh-CN" sz="2200" dirty="0">
              <a:sym typeface="+mn-ea"/>
            </a:endParaRPr>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1558925" y="52705"/>
            <a:ext cx="9007475" cy="6842760"/>
          </a:xfrm>
        </p:spPr>
        <p:txBody>
          <a:bodyPr>
            <a:normAutofit fontScale="70000"/>
          </a:bodyPr>
          <a:p>
            <a:r>
              <a:rPr lang="zh-CN" altLang="en-US" sz="2400" b="1"/>
              <a:t>isdigit()</a:t>
            </a:r>
            <a:endParaRPr lang="zh-CN" altLang="en-US" sz="2400" b="1"/>
          </a:p>
          <a:p>
            <a:r>
              <a:rPr lang="zh-CN" altLang="en-US" sz="2400" b="1"/>
              <a:t>True: Unicode数字，byte数字（单字节），全角数字（双字节），罗马数字</a:t>
            </a:r>
            <a:endParaRPr lang="zh-CN" altLang="en-US" sz="2400" b="1"/>
          </a:p>
          <a:p>
            <a:r>
              <a:rPr lang="zh-CN" altLang="en-US" sz="2400" b="1"/>
              <a:t>False: 汉字数字</a:t>
            </a:r>
            <a:endParaRPr lang="zh-CN" altLang="en-US" sz="2400" b="1"/>
          </a:p>
          <a:p>
            <a:r>
              <a:rPr lang="zh-CN" altLang="en-US" sz="2400" b="1"/>
              <a:t>Error: 无</a:t>
            </a:r>
            <a:endParaRPr lang="zh-CN" altLang="en-US" sz="2400" b="1"/>
          </a:p>
          <a:p>
            <a:endParaRPr lang="zh-CN" altLang="en-US" sz="2400" b="1"/>
          </a:p>
          <a:p>
            <a:r>
              <a:rPr lang="zh-CN" altLang="en-US" sz="2400" b="1"/>
              <a:t>isdecimal()</a:t>
            </a:r>
            <a:endParaRPr lang="zh-CN" altLang="en-US" sz="2400" b="1"/>
          </a:p>
          <a:p>
            <a:r>
              <a:rPr lang="zh-CN" altLang="en-US" sz="2400" b="1"/>
              <a:t>True: Unicode数字，全角数字（双字节）</a:t>
            </a:r>
            <a:endParaRPr lang="zh-CN" altLang="en-US" sz="2400" b="1"/>
          </a:p>
          <a:p>
            <a:r>
              <a:rPr lang="zh-CN" altLang="en-US" sz="2400" b="1"/>
              <a:t>False: 罗马数字，汉字数字</a:t>
            </a:r>
            <a:endParaRPr lang="zh-CN" altLang="en-US" sz="2400" b="1"/>
          </a:p>
          <a:p>
            <a:r>
              <a:rPr lang="zh-CN" altLang="en-US" sz="2400" b="1"/>
              <a:t>Error: byte数字（单字节）</a:t>
            </a:r>
            <a:endParaRPr lang="zh-CN" altLang="en-US" sz="2400" b="1"/>
          </a:p>
          <a:p>
            <a:endParaRPr lang="zh-CN" altLang="en-US" sz="2400" b="1"/>
          </a:p>
          <a:p>
            <a:r>
              <a:rPr lang="zh-CN" altLang="en-US" sz="2400" b="1"/>
              <a:t>isnumeric()</a:t>
            </a:r>
            <a:endParaRPr lang="zh-CN" altLang="en-US" sz="2400" b="1"/>
          </a:p>
          <a:p>
            <a:r>
              <a:rPr lang="zh-CN" altLang="en-US" sz="2400" b="1"/>
              <a:t>True: Unicode数字，全角数字（双字节），罗马数字，汉字数字</a:t>
            </a:r>
            <a:endParaRPr lang="zh-CN" altLang="en-US" sz="2400" b="1"/>
          </a:p>
          <a:p>
            <a:r>
              <a:rPr lang="zh-CN" altLang="en-US" sz="2400" b="1"/>
              <a:t>False: 无</a:t>
            </a:r>
            <a:endParaRPr lang="zh-CN" altLang="en-US" sz="2400" b="1"/>
          </a:p>
          <a:p>
            <a:r>
              <a:rPr lang="zh-CN" altLang="en-US" sz="2400" b="1"/>
              <a:t>Error: byte数字（单字节）</a:t>
            </a:r>
            <a:endParaRPr lang="zh-CN" altLang="en-US" sz="2400" b="1"/>
          </a:p>
        </p:txBody>
      </p:sp>
      <p:sp>
        <p:nvSpPr>
          <p:cNvPr id="4" name="灯片编号占位符 3"/>
          <p:cNvSpPr>
            <a:spLocks noGrp="1"/>
          </p:cNvSpPr>
          <p:nvPr>
            <p:ph type="sldNum" sz="quarter" idx="12"/>
          </p:nvPr>
        </p:nvSpPr>
        <p:spPr/>
        <p:txBody>
          <a:bodyPr/>
          <a:p>
            <a:pPr lvl="0" eaLnBrk="1" fontAlgn="base" hangingPunct="1"/>
            <a:fld id="{9A0DB2DC-4C9A-4742-B13C-FB6460FD3503}" type="slidenum">
              <a:rPr lang="zh-CN" altLang="en-US" strike="noStrike" noProof="1" dirty="0">
                <a:latin typeface="Arial" panose="020B0604020202020204" pitchFamily="34" charset="0"/>
                <a:ea typeface="宋体" panose="02010600030101010101" pitchFamily="2" charset="-122"/>
                <a:cs typeface="+mn-ea"/>
              </a:rPr>
            </a:fld>
            <a:endParaRPr lang="zh-CN" altLang="en-US" strike="noStrike" noProof="1" dirty="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79755" y="-635"/>
            <a:ext cx="10970260" cy="6700520"/>
          </a:xfrm>
        </p:spPr>
        <p:txBody>
          <a:bodyPr/>
          <a:lstStyle/>
          <a:p>
            <a:pPr>
              <a:lnSpc>
                <a:spcPct val="100000"/>
              </a:lnSpc>
            </a:pPr>
            <a:r>
              <a:rPr lang="en-US" altLang="zh-CN" sz="2200">
                <a:sym typeface="+mn-ea"/>
              </a:rPr>
              <a:t>5</a:t>
            </a:r>
            <a:r>
              <a:rPr sz="2200" smtClean="0">
                <a:sym typeface="+mn-ea"/>
              </a:rPr>
              <a:t>．</a:t>
            </a:r>
            <a:r>
              <a:rPr lang="en-US" altLang="zh-CN" sz="2200" dirty="0" err="1" smtClean="0">
                <a:sym typeface="+mn-ea"/>
              </a:rPr>
              <a:t>isalnum</a:t>
            </a:r>
            <a:r>
              <a:rPr lang="en-US" altLang="zh-CN" sz="2200">
                <a:sym typeface="+mn-ea"/>
              </a:rPr>
              <a:t>()</a:t>
            </a:r>
            <a:r>
              <a:rPr sz="2200">
                <a:sym typeface="+mn-ea"/>
              </a:rPr>
              <a:t>、</a:t>
            </a:r>
            <a:r>
              <a:rPr lang="en-US" altLang="zh-CN" sz="2200" dirty="0" err="1">
                <a:sym typeface="+mn-ea"/>
              </a:rPr>
              <a:t>isalpha</a:t>
            </a:r>
            <a:r>
              <a:rPr lang="en-US" altLang="zh-CN" sz="2200">
                <a:sym typeface="+mn-ea"/>
              </a:rPr>
              <a:t>()</a:t>
            </a:r>
            <a:r>
              <a:rPr sz="2200">
                <a:sym typeface="+mn-ea"/>
              </a:rPr>
              <a:t>、</a:t>
            </a:r>
            <a:r>
              <a:rPr lang="en-US" altLang="zh-CN" sz="2200" dirty="0" err="1">
                <a:sym typeface="+mn-ea"/>
              </a:rPr>
              <a:t>isdigit</a:t>
            </a:r>
            <a:r>
              <a:rPr lang="en-US" altLang="zh-CN" sz="2200">
                <a:sym typeface="+mn-ea"/>
              </a:rPr>
              <a:t>()</a:t>
            </a:r>
            <a:r>
              <a:rPr sz="2200">
                <a:sym typeface="+mn-ea"/>
              </a:rPr>
              <a:t>、</a:t>
            </a:r>
            <a:r>
              <a:rPr lang="en-US" altLang="zh-CN" sz="2200" dirty="0" err="1">
                <a:sym typeface="+mn-ea"/>
              </a:rPr>
              <a:t>isspace</a:t>
            </a:r>
            <a:r>
              <a:rPr lang="en-US" altLang="zh-CN" sz="2200">
                <a:sym typeface="+mn-ea"/>
              </a:rPr>
              <a:t>()</a:t>
            </a:r>
            <a:r>
              <a:rPr sz="2200">
                <a:sym typeface="+mn-ea"/>
              </a:rPr>
              <a:t>、</a:t>
            </a:r>
            <a:r>
              <a:rPr lang="en-US" altLang="zh-CN" sz="2200" dirty="0" err="1">
                <a:sym typeface="+mn-ea"/>
              </a:rPr>
              <a:t>isupper</a:t>
            </a:r>
            <a:r>
              <a:rPr lang="en-US" altLang="zh-CN" sz="2200">
                <a:sym typeface="+mn-ea"/>
              </a:rPr>
              <a:t>()</a:t>
            </a:r>
            <a:r>
              <a:rPr sz="2200">
                <a:sym typeface="+mn-ea"/>
              </a:rPr>
              <a:t>、</a:t>
            </a:r>
            <a:r>
              <a:rPr lang="en-US" altLang="zh-CN" sz="2200" dirty="0" err="1">
                <a:sym typeface="+mn-ea"/>
              </a:rPr>
              <a:t>islower</a:t>
            </a:r>
            <a:r>
              <a:rPr lang="en-US" altLang="zh-CN" sz="2200">
                <a:sym typeface="+mn-ea"/>
              </a:rPr>
              <a:t>()</a:t>
            </a:r>
            <a:r>
              <a:rPr sz="2200">
                <a:sym typeface="+mn-ea"/>
              </a:rPr>
              <a:t>、</a:t>
            </a:r>
            <a:r>
              <a:rPr lang="en-US" altLang="zh-CN" sz="2200" dirty="0" err="1">
                <a:sym typeface="+mn-ea"/>
              </a:rPr>
              <a:t>isdecimal</a:t>
            </a:r>
            <a:r>
              <a:rPr lang="en-US" altLang="zh-CN" sz="2200">
                <a:sym typeface="+mn-ea"/>
              </a:rPr>
              <a:t>()</a:t>
            </a:r>
            <a:r>
              <a:rPr sz="2200">
                <a:sym typeface="+mn-ea"/>
              </a:rPr>
              <a:t>、</a:t>
            </a:r>
            <a:r>
              <a:rPr lang="en-US" altLang="zh-CN" sz="2200" dirty="0" err="1">
                <a:sym typeface="+mn-ea"/>
              </a:rPr>
              <a:t>isnumeric</a:t>
            </a:r>
            <a:r>
              <a:rPr lang="en-US" altLang="zh-CN" sz="2200">
                <a:sym typeface="+mn-ea"/>
              </a:rPr>
              <a:t>()</a:t>
            </a:r>
            <a:r>
              <a:rPr sz="2200">
                <a:sym typeface="+mn-ea"/>
              </a:rPr>
              <a:t>、</a:t>
            </a:r>
            <a:r>
              <a:rPr lang="en-US" altLang="zh-CN" sz="2200" dirty="0" err="1">
                <a:sym typeface="+mn-ea"/>
              </a:rPr>
              <a:t>istitle</a:t>
            </a:r>
            <a:r>
              <a:rPr lang="en-US" altLang="zh-CN" sz="2200">
                <a:sym typeface="+mn-ea"/>
              </a:rPr>
              <a:t>()</a:t>
            </a:r>
            <a:br>
              <a:rPr lang="en-US" altLang="zh-CN" sz="2200">
                <a:sym typeface="+mn-ea"/>
              </a:rPr>
            </a:br>
            <a:br>
              <a:rPr lang="en-US" altLang="zh-CN" sz="2200">
                <a:sym typeface="+mn-ea"/>
              </a:rPr>
            </a:br>
            <a:r>
              <a:rPr lang="en-US" altLang="zh-CN" sz="2200">
                <a:sym typeface="+mn-ea"/>
              </a:rPr>
              <a:t>&gt;&gt;&gt; s2 = "   "</a:t>
            </a:r>
            <a:br>
              <a:rPr lang="zh-CN" altLang="zh-CN" sz="2200" dirty="0"/>
            </a:br>
            <a:r>
              <a:rPr lang="en-US" altLang="zh-CN" sz="2200">
                <a:sym typeface="+mn-ea"/>
              </a:rPr>
              <a:t>&gt;&gt;&gt; s2.isspace()			</a:t>
            </a:r>
            <a:r>
              <a:rPr lang="en-US" altLang="zh-CN" sz="2200">
                <a:solidFill>
                  <a:srgbClr val="FF0000"/>
                </a:solidFill>
                <a:sym typeface="+mn-ea"/>
              </a:rPr>
              <a:t># s2</a:t>
            </a:r>
            <a:r>
              <a:rPr altLang="zh-CN" sz="2200">
                <a:solidFill>
                  <a:srgbClr val="FF0000"/>
                </a:solidFill>
                <a:sym typeface="+mn-ea"/>
              </a:rPr>
              <a:t>全为空白字符，返回</a:t>
            </a:r>
            <a:r>
              <a:rPr lang="en-US" altLang="zh-CN" sz="2200">
                <a:solidFill>
                  <a:srgbClr val="FF0000"/>
                </a:solidFill>
                <a:sym typeface="+mn-ea"/>
              </a:rPr>
              <a:t>True</a:t>
            </a:r>
            <a:br>
              <a:rPr lang="zh-CN" altLang="zh-CN" sz="2200" dirty="0">
                <a:solidFill>
                  <a:srgbClr val="FF0000"/>
                </a:solidFill>
              </a:rPr>
            </a:br>
            <a:r>
              <a:rPr lang="en-US" altLang="zh-CN" sz="2200">
                <a:sym typeface="+mn-ea"/>
              </a:rPr>
              <a:t>True</a:t>
            </a:r>
            <a:br>
              <a:rPr lang="en-US" altLang="zh-CN" sz="2200">
                <a:sym typeface="+mn-ea"/>
              </a:rPr>
            </a:br>
            <a:br>
              <a:rPr lang="zh-CN" altLang="zh-CN" sz="2200" dirty="0"/>
            </a:br>
            <a:r>
              <a:rPr lang="en-US" altLang="zh-CN" sz="2200">
                <a:sym typeface="+mn-ea"/>
              </a:rPr>
              <a:t>&gt;&gt;&gt; s2 = "</a:t>
            </a:r>
            <a:r>
              <a:rPr lang="en-US" altLang="zh-CN" sz="2200" dirty="0" err="1">
                <a:sym typeface="+mn-ea"/>
              </a:rPr>
              <a:t>aBC</a:t>
            </a:r>
            <a:r>
              <a:rPr lang="en-US" altLang="zh-CN" sz="2200">
                <a:sym typeface="+mn-ea"/>
              </a:rPr>
              <a:t>" </a:t>
            </a:r>
            <a:br>
              <a:rPr lang="zh-CN" altLang="zh-CN" sz="2200" dirty="0"/>
            </a:br>
            <a:r>
              <a:rPr lang="en-US" altLang="zh-CN" sz="2200">
                <a:sym typeface="+mn-ea"/>
              </a:rPr>
              <a:t>&gt;&gt;&gt; s2.isupper()			</a:t>
            </a:r>
            <a:r>
              <a:rPr lang="en-US" altLang="zh-CN" sz="2200">
                <a:solidFill>
                  <a:srgbClr val="FF0000"/>
                </a:solidFill>
                <a:sym typeface="+mn-ea"/>
              </a:rPr>
              <a:t># s2</a:t>
            </a:r>
            <a:r>
              <a:rPr altLang="zh-CN" sz="2200">
                <a:solidFill>
                  <a:srgbClr val="FF0000"/>
                </a:solidFill>
                <a:sym typeface="+mn-ea"/>
              </a:rPr>
              <a:t>不全为大写字符，返回</a:t>
            </a:r>
            <a:r>
              <a:rPr lang="en-US" altLang="zh-CN" sz="2200">
                <a:solidFill>
                  <a:srgbClr val="FF0000"/>
                </a:solidFill>
                <a:sym typeface="+mn-ea"/>
              </a:rPr>
              <a:t>False</a:t>
            </a:r>
            <a:br>
              <a:rPr lang="zh-CN" altLang="zh-CN" sz="2200" dirty="0">
                <a:solidFill>
                  <a:srgbClr val="FF0000"/>
                </a:solidFill>
              </a:rPr>
            </a:br>
            <a:r>
              <a:rPr lang="en-US" altLang="zh-CN" sz="2200">
                <a:sym typeface="+mn-ea"/>
              </a:rPr>
              <a:t>False</a:t>
            </a:r>
            <a:br>
              <a:rPr lang="en-US" altLang="zh-CN" sz="2200">
                <a:sym typeface="+mn-ea"/>
              </a:rPr>
            </a:br>
            <a:br>
              <a:rPr lang="en-US" altLang="zh-CN" sz="2200">
                <a:sym typeface="+mn-ea"/>
              </a:rPr>
            </a:br>
            <a:br>
              <a:rPr lang="zh-CN" altLang="zh-CN" sz="2200" dirty="0"/>
            </a:br>
            <a:r>
              <a:rPr lang="en-US" altLang="zh-CN" sz="2200">
                <a:sym typeface="+mn-ea"/>
              </a:rPr>
              <a:t>&gt;&gt;&gt; s2 = "ABC"	</a:t>
            </a:r>
            <a:br>
              <a:rPr lang="zh-CN" altLang="zh-CN" sz="2200" dirty="0"/>
            </a:br>
            <a:r>
              <a:rPr lang="en-US" altLang="zh-CN" sz="2200">
                <a:sym typeface="+mn-ea"/>
              </a:rPr>
              <a:t>&gt;&gt;&gt; s2.isupper()			</a:t>
            </a:r>
            <a:r>
              <a:rPr lang="en-US" altLang="zh-CN" sz="2200">
                <a:solidFill>
                  <a:srgbClr val="FF0000"/>
                </a:solidFill>
                <a:sym typeface="+mn-ea"/>
              </a:rPr>
              <a:t># s2</a:t>
            </a:r>
            <a:r>
              <a:rPr altLang="zh-CN" sz="2200">
                <a:solidFill>
                  <a:srgbClr val="FF0000"/>
                </a:solidFill>
                <a:sym typeface="+mn-ea"/>
              </a:rPr>
              <a:t>全为大写字符，返回</a:t>
            </a:r>
            <a:r>
              <a:rPr lang="en-US" altLang="zh-CN" sz="2200">
                <a:solidFill>
                  <a:srgbClr val="FF0000"/>
                </a:solidFill>
                <a:sym typeface="+mn-ea"/>
              </a:rPr>
              <a:t>True</a:t>
            </a:r>
            <a:br>
              <a:rPr lang="zh-CN" altLang="zh-CN" sz="2200" dirty="0">
                <a:solidFill>
                  <a:srgbClr val="FF0000"/>
                </a:solidFill>
              </a:rPr>
            </a:br>
            <a:r>
              <a:rPr lang="en-US" altLang="zh-CN" sz="2200">
                <a:sym typeface="+mn-ea"/>
              </a:rPr>
              <a:t>True</a:t>
            </a:r>
            <a:br>
              <a:rPr lang="en-US" altLang="zh-CN" sz="2200">
                <a:sym typeface="+mn-ea"/>
              </a:rPr>
            </a:br>
            <a:br>
              <a:rPr lang="en-US" altLang="zh-CN" sz="2200">
                <a:sym typeface="+mn-ea"/>
              </a:rPr>
            </a:br>
            <a:br>
              <a:rPr lang="zh-CN" altLang="zh-CN" sz="2200" dirty="0"/>
            </a:br>
            <a:r>
              <a:rPr lang="en-US" altLang="zh-CN" sz="2200">
                <a:sym typeface="+mn-ea"/>
              </a:rPr>
              <a:t>&gt;&gt;&gt; s2 = "</a:t>
            </a:r>
            <a:r>
              <a:rPr lang="en-US" altLang="zh-CN" sz="2200" dirty="0" err="1">
                <a:sym typeface="+mn-ea"/>
              </a:rPr>
              <a:t>abc</a:t>
            </a:r>
            <a:r>
              <a:rPr lang="en-US" altLang="zh-CN" sz="2200">
                <a:sym typeface="+mn-ea"/>
              </a:rPr>
              <a:t>"</a:t>
            </a:r>
            <a:br>
              <a:rPr lang="zh-CN" altLang="zh-CN" sz="2200" dirty="0"/>
            </a:br>
            <a:r>
              <a:rPr lang="en-US" altLang="zh-CN" sz="2200">
                <a:sym typeface="+mn-ea"/>
              </a:rPr>
              <a:t>&gt;&gt;&gt; s2.islower()			</a:t>
            </a:r>
            <a:r>
              <a:rPr lang="en-US" altLang="zh-CN" sz="2200">
                <a:solidFill>
                  <a:srgbClr val="FF0000"/>
                </a:solidFill>
                <a:sym typeface="+mn-ea"/>
              </a:rPr>
              <a:t># s2</a:t>
            </a:r>
            <a:r>
              <a:rPr altLang="zh-CN" sz="2200">
                <a:solidFill>
                  <a:srgbClr val="FF0000"/>
                </a:solidFill>
                <a:sym typeface="+mn-ea"/>
              </a:rPr>
              <a:t>全为小写字符，返回</a:t>
            </a:r>
            <a:r>
              <a:rPr lang="en-US" altLang="zh-CN" sz="2200">
                <a:solidFill>
                  <a:srgbClr val="FF0000"/>
                </a:solidFill>
                <a:sym typeface="+mn-ea"/>
              </a:rPr>
              <a:t>True</a:t>
            </a:r>
            <a:br>
              <a:rPr lang="zh-CN" altLang="zh-CN" sz="2200" dirty="0">
                <a:solidFill>
                  <a:srgbClr val="FF0000"/>
                </a:solidFill>
              </a:rPr>
            </a:br>
            <a:r>
              <a:rPr lang="en-US" altLang="zh-CN" sz="2200">
                <a:sym typeface="+mn-ea"/>
              </a:rPr>
              <a:t>True</a:t>
            </a:r>
            <a:endParaRPr lang="en-US" altLang="zh-CN" sz="2200" dirty="0">
              <a:sym typeface="+mn-ea"/>
            </a:endParaRPr>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23570" y="188595"/>
            <a:ext cx="10852150" cy="6511290"/>
          </a:xfrm>
        </p:spPr>
        <p:txBody>
          <a:bodyPr/>
          <a:lstStyle/>
          <a:p>
            <a:pPr>
              <a:lnSpc>
                <a:spcPct val="150000"/>
              </a:lnSpc>
            </a:pPr>
            <a:r>
              <a:rPr lang="en-US" altLang="zh-CN" sz="2200">
                <a:sym typeface="+mn-ea"/>
              </a:rPr>
              <a:t>5</a:t>
            </a:r>
            <a:r>
              <a:rPr sz="2200" smtClean="0">
                <a:sym typeface="+mn-ea"/>
              </a:rPr>
              <a:t>．</a:t>
            </a:r>
            <a:r>
              <a:rPr lang="en-US" altLang="zh-CN" sz="2200" dirty="0" err="1" smtClean="0">
                <a:sym typeface="+mn-ea"/>
              </a:rPr>
              <a:t>isalnum</a:t>
            </a:r>
            <a:r>
              <a:rPr lang="en-US" altLang="zh-CN" sz="2200">
                <a:sym typeface="+mn-ea"/>
              </a:rPr>
              <a:t>()</a:t>
            </a:r>
            <a:r>
              <a:rPr sz="2200">
                <a:sym typeface="+mn-ea"/>
              </a:rPr>
              <a:t>、</a:t>
            </a:r>
            <a:r>
              <a:rPr lang="en-US" altLang="zh-CN" sz="2200" dirty="0" err="1">
                <a:sym typeface="+mn-ea"/>
              </a:rPr>
              <a:t>isalpha</a:t>
            </a:r>
            <a:r>
              <a:rPr lang="en-US" altLang="zh-CN" sz="2200">
                <a:sym typeface="+mn-ea"/>
              </a:rPr>
              <a:t>()</a:t>
            </a:r>
            <a:r>
              <a:rPr sz="2200">
                <a:sym typeface="+mn-ea"/>
              </a:rPr>
              <a:t>、</a:t>
            </a:r>
            <a:r>
              <a:rPr lang="en-US" altLang="zh-CN" sz="2200" dirty="0" err="1">
                <a:sym typeface="+mn-ea"/>
              </a:rPr>
              <a:t>isdigit</a:t>
            </a:r>
            <a:r>
              <a:rPr lang="en-US" altLang="zh-CN" sz="2200">
                <a:sym typeface="+mn-ea"/>
              </a:rPr>
              <a:t>()</a:t>
            </a:r>
            <a:r>
              <a:rPr sz="2200">
                <a:sym typeface="+mn-ea"/>
              </a:rPr>
              <a:t>、</a:t>
            </a:r>
            <a:r>
              <a:rPr lang="en-US" altLang="zh-CN" sz="2200" dirty="0" err="1">
                <a:sym typeface="+mn-ea"/>
              </a:rPr>
              <a:t>isspace</a:t>
            </a:r>
            <a:r>
              <a:rPr lang="en-US" altLang="zh-CN" sz="2200">
                <a:sym typeface="+mn-ea"/>
              </a:rPr>
              <a:t>()</a:t>
            </a:r>
            <a:r>
              <a:rPr sz="2200">
                <a:sym typeface="+mn-ea"/>
              </a:rPr>
              <a:t>、</a:t>
            </a:r>
            <a:r>
              <a:rPr lang="en-US" altLang="zh-CN" sz="2200" dirty="0" err="1">
                <a:sym typeface="+mn-ea"/>
              </a:rPr>
              <a:t>isupper</a:t>
            </a:r>
            <a:r>
              <a:rPr lang="en-US" altLang="zh-CN" sz="2200">
                <a:sym typeface="+mn-ea"/>
              </a:rPr>
              <a:t>()</a:t>
            </a:r>
            <a:r>
              <a:rPr sz="2200">
                <a:sym typeface="+mn-ea"/>
              </a:rPr>
              <a:t>、</a:t>
            </a:r>
            <a:r>
              <a:rPr lang="en-US" altLang="zh-CN" sz="2200" dirty="0" err="1">
                <a:sym typeface="+mn-ea"/>
              </a:rPr>
              <a:t>islower</a:t>
            </a:r>
            <a:r>
              <a:rPr lang="en-US" altLang="zh-CN" sz="2200">
                <a:sym typeface="+mn-ea"/>
              </a:rPr>
              <a:t>()</a:t>
            </a:r>
            <a:r>
              <a:rPr sz="2200">
                <a:sym typeface="+mn-ea"/>
              </a:rPr>
              <a:t>、</a:t>
            </a:r>
            <a:r>
              <a:rPr lang="en-US" altLang="zh-CN" sz="2200" dirty="0" err="1">
                <a:sym typeface="+mn-ea"/>
              </a:rPr>
              <a:t>isdecimal</a:t>
            </a:r>
            <a:r>
              <a:rPr lang="en-US" altLang="zh-CN" sz="2200">
                <a:sym typeface="+mn-ea"/>
              </a:rPr>
              <a:t>()</a:t>
            </a:r>
            <a:r>
              <a:rPr sz="2200">
                <a:sym typeface="+mn-ea"/>
              </a:rPr>
              <a:t>、</a:t>
            </a:r>
            <a:r>
              <a:rPr lang="en-US" altLang="zh-CN" sz="2200" dirty="0" err="1">
                <a:sym typeface="+mn-ea"/>
              </a:rPr>
              <a:t>isnumeric</a:t>
            </a:r>
            <a:r>
              <a:rPr lang="en-US" altLang="zh-CN" sz="2200">
                <a:sym typeface="+mn-ea"/>
              </a:rPr>
              <a:t>()</a:t>
            </a:r>
            <a:r>
              <a:rPr sz="2200">
                <a:sym typeface="+mn-ea"/>
              </a:rPr>
              <a:t>、</a:t>
            </a:r>
            <a:r>
              <a:rPr lang="en-US" altLang="zh-CN" sz="2200" dirty="0" err="1">
                <a:sym typeface="+mn-ea"/>
              </a:rPr>
              <a:t>istitle</a:t>
            </a:r>
            <a:r>
              <a:rPr lang="en-US" altLang="zh-CN" sz="2200">
                <a:sym typeface="+mn-ea"/>
              </a:rPr>
              <a:t>()</a:t>
            </a:r>
            <a:br>
              <a:rPr lang="en-US" altLang="zh-CN" sz="2200">
                <a:sym typeface="+mn-ea"/>
              </a:rPr>
            </a:br>
            <a:br>
              <a:rPr lang="en-US" altLang="zh-CN" sz="2200">
                <a:sym typeface="+mn-ea"/>
              </a:rPr>
            </a:br>
            <a:br>
              <a:rPr lang="en-US" altLang="zh-CN" sz="2200">
                <a:sym typeface="+mn-ea"/>
              </a:rPr>
            </a:br>
            <a:r>
              <a:rPr lang="en-US" altLang="zh-CN" sz="2200">
                <a:sym typeface="+mn-ea"/>
              </a:rPr>
              <a:t>&gt;&gt;&gt; s2 = "Soochow University is Beautiful"</a:t>
            </a:r>
            <a:br>
              <a:rPr lang="zh-CN" altLang="zh-CN" sz="2200" dirty="0"/>
            </a:br>
            <a:r>
              <a:rPr lang="en-US" altLang="zh-CN" sz="2200">
                <a:sym typeface="+mn-ea"/>
              </a:rPr>
              <a:t>&gt;&gt;&gt; s2.istitle()</a:t>
            </a:r>
            <a:r>
              <a:rPr lang="en-US" altLang="zh-CN" sz="2200">
                <a:solidFill>
                  <a:srgbClr val="FF0000"/>
                </a:solidFill>
                <a:sym typeface="+mn-ea"/>
              </a:rPr>
              <a:t># s2</a:t>
            </a:r>
            <a:r>
              <a:rPr altLang="zh-CN" sz="2200">
                <a:solidFill>
                  <a:srgbClr val="FF0000"/>
                </a:solidFill>
                <a:sym typeface="+mn-ea"/>
              </a:rPr>
              <a:t>不是单词首字母大写的字符串（</a:t>
            </a:r>
            <a:r>
              <a:rPr lang="en-US" altLang="zh-CN" sz="2200">
                <a:solidFill>
                  <a:srgbClr val="FF0000"/>
                </a:solidFill>
                <a:sym typeface="+mn-ea"/>
              </a:rPr>
              <a:t>is</a:t>
            </a:r>
            <a:r>
              <a:rPr altLang="zh-CN" sz="2200">
                <a:solidFill>
                  <a:srgbClr val="FF0000"/>
                </a:solidFill>
                <a:sym typeface="+mn-ea"/>
              </a:rPr>
              <a:t>首字符不是大写字符）</a:t>
            </a:r>
            <a:br>
              <a:rPr lang="zh-CN" altLang="zh-CN" sz="2200" dirty="0">
                <a:solidFill>
                  <a:srgbClr val="FF0000"/>
                </a:solidFill>
              </a:rPr>
            </a:br>
            <a:r>
              <a:rPr lang="en-US" altLang="zh-CN" sz="2200">
                <a:sym typeface="+mn-ea"/>
              </a:rPr>
              <a:t>False</a:t>
            </a:r>
            <a:br>
              <a:rPr lang="en-US" altLang="zh-CN" sz="2200">
                <a:sym typeface="+mn-ea"/>
              </a:rPr>
            </a:br>
            <a:br>
              <a:rPr lang="zh-CN" altLang="zh-CN" sz="2200" dirty="0"/>
            </a:br>
            <a:r>
              <a:rPr lang="en-US" altLang="zh-CN" sz="2200">
                <a:sym typeface="+mn-ea"/>
              </a:rPr>
              <a:t>&gt;&gt;&gt; s2 = "Soochow University Is Beautiful"</a:t>
            </a:r>
            <a:br>
              <a:rPr lang="zh-CN" altLang="zh-CN" sz="2200" dirty="0"/>
            </a:br>
            <a:r>
              <a:rPr lang="en-US" altLang="zh-CN" sz="2200">
                <a:sym typeface="+mn-ea"/>
              </a:rPr>
              <a:t>&gt;&gt;&gt; s2.istitle()</a:t>
            </a:r>
            <a:r>
              <a:rPr lang="en-US" altLang="zh-CN" sz="2200">
                <a:solidFill>
                  <a:srgbClr val="FF0000"/>
                </a:solidFill>
                <a:sym typeface="+mn-ea"/>
              </a:rPr>
              <a:t># s2</a:t>
            </a:r>
            <a:r>
              <a:rPr altLang="zh-CN" sz="2200">
                <a:solidFill>
                  <a:srgbClr val="FF0000"/>
                </a:solidFill>
                <a:sym typeface="+mn-ea"/>
              </a:rPr>
              <a:t>是单词首字母大写的字符串，返回</a:t>
            </a:r>
            <a:r>
              <a:rPr lang="en-US" altLang="zh-CN" sz="2200">
                <a:solidFill>
                  <a:srgbClr val="FF0000"/>
                </a:solidFill>
                <a:sym typeface="+mn-ea"/>
              </a:rPr>
              <a:t>True</a:t>
            </a:r>
            <a:br>
              <a:rPr altLang="zh-CN" sz="2200">
                <a:solidFill>
                  <a:srgbClr val="FF0000"/>
                </a:solidFill>
                <a:sym typeface="+mn-ea"/>
              </a:rPr>
            </a:br>
            <a:r>
              <a:rPr lang="en-US" altLang="zh-CN" sz="2200" smtClean="0">
                <a:sym typeface="+mn-ea"/>
              </a:rPr>
              <a:t>True</a:t>
            </a:r>
            <a:br>
              <a:rPr lang="en-US" altLang="zh-CN" sz="2200" dirty="0"/>
            </a:br>
            <a:br>
              <a:rPr lang="en-US" altLang="zh-CN" sz="2200" dirty="0"/>
            </a:br>
            <a:br>
              <a:rPr lang="zh-CN" altLang="zh-CN" sz="2200" dirty="0"/>
            </a:br>
            <a:br>
              <a:rPr lang="zh-CN" altLang="zh-CN" sz="2200" dirty="0"/>
            </a:br>
            <a:endParaRPr lang="en-US" altLang="zh-CN" sz="2200" dirty="0">
              <a:sym typeface="+mn-ea"/>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8.1.1 </a:t>
            </a:r>
            <a:r>
              <a:rPr lang="zh-CN" altLang="en-US" dirty="0" smtClean="0"/>
              <a:t>字符串</a:t>
            </a:r>
            <a:r>
              <a:rPr lang="zh-CN" altLang="en-US" dirty="0"/>
              <a:t>的创建、索引及删除</a:t>
            </a:r>
            <a:endParaRPr lang="zh-CN" altLang="en-US" dirty="0"/>
          </a:p>
        </p:txBody>
      </p:sp>
      <p:sp>
        <p:nvSpPr>
          <p:cNvPr id="3" name="内容占位符 2"/>
          <p:cNvSpPr>
            <a:spLocks noGrp="1"/>
          </p:cNvSpPr>
          <p:nvPr>
            <p:ph idx="1"/>
          </p:nvPr>
        </p:nvSpPr>
        <p:spPr>
          <a:xfrm>
            <a:off x="669925" y="1160145"/>
            <a:ext cx="11104880" cy="2615565"/>
          </a:xfrm>
        </p:spPr>
        <p:txBody>
          <a:bodyPr>
            <a:normAutofit/>
          </a:bodyPr>
          <a:lstStyle/>
          <a:p>
            <a:pPr marL="0" indent="0">
              <a:buNone/>
            </a:pPr>
            <a:r>
              <a:rPr lang="en-US" altLang="zh-CN" sz="2600" dirty="0">
                <a:latin typeface="+mn-ea"/>
                <a:ea typeface="+mn-ea"/>
              </a:rPr>
              <a:t>1</a:t>
            </a:r>
            <a:r>
              <a:rPr lang="zh-CN" altLang="en-US" sz="2600" dirty="0" smtClean="0">
                <a:latin typeface="+mn-ea"/>
                <a:ea typeface="+mn-ea"/>
              </a:rPr>
              <a:t>．字符串</a:t>
            </a:r>
            <a:r>
              <a:rPr lang="zh-CN" altLang="en-US" sz="2600" dirty="0">
                <a:latin typeface="+mn-ea"/>
                <a:ea typeface="+mn-ea"/>
              </a:rPr>
              <a:t>的</a:t>
            </a:r>
            <a:r>
              <a:rPr lang="zh-CN" altLang="en-US" sz="2600" dirty="0" smtClean="0">
                <a:latin typeface="+mn-ea"/>
                <a:ea typeface="+mn-ea"/>
              </a:rPr>
              <a:t>创建</a:t>
            </a:r>
            <a:endParaRPr lang="zh-CN" altLang="en-US" sz="2600" dirty="0" smtClean="0">
              <a:latin typeface="+mn-ea"/>
              <a:ea typeface="+mn-ea"/>
            </a:endParaRPr>
          </a:p>
          <a:p>
            <a:pPr marL="0" indent="0">
              <a:buNone/>
            </a:pPr>
            <a:endParaRPr lang="en-US" altLang="zh-CN" sz="2600" dirty="0" smtClean="0">
              <a:latin typeface="+mn-ea"/>
              <a:ea typeface="+mn-ea"/>
            </a:endParaRPr>
          </a:p>
          <a:p>
            <a:pPr>
              <a:lnSpc>
                <a:spcPct val="120000"/>
              </a:lnSpc>
            </a:pPr>
            <a:r>
              <a:rPr altLang="zh-CN" sz="2600">
                <a:solidFill>
                  <a:srgbClr val="FF0000"/>
                </a:solidFill>
                <a:latin typeface="+mn-ea"/>
                <a:ea typeface="+mn-ea"/>
                <a:sym typeface="+mn-ea"/>
              </a:rPr>
              <a:t>注意，如果有两个紧邻的字符串，中间以空格分隔，则自动拼接成一个字符串。</a:t>
            </a:r>
            <a:endParaRPr lang="zh-CN" altLang="en-US" sz="2600" dirty="0">
              <a:latin typeface="+mn-ea"/>
              <a:ea typeface="+mn-ea"/>
            </a:endParaRPr>
          </a:p>
        </p:txBody>
      </p:sp>
      <p:sp>
        <p:nvSpPr>
          <p:cNvPr id="5" name="TextBox 4"/>
          <p:cNvSpPr txBox="1"/>
          <p:nvPr/>
        </p:nvSpPr>
        <p:spPr>
          <a:xfrm>
            <a:off x="669613" y="3922504"/>
            <a:ext cx="6480720" cy="1076325"/>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altLang="zh-CN" sz="3200" dirty="0" smtClean="0"/>
              <a:t>&gt;&gt;&gt; </a:t>
            </a:r>
            <a:r>
              <a:rPr lang="en-US" altLang="zh-CN" sz="3200" dirty="0"/>
              <a:t>'</a:t>
            </a:r>
            <a:r>
              <a:rPr lang="en-US" altLang="zh-CN" sz="3200" dirty="0" err="1"/>
              <a:t>SuZhou</a:t>
            </a:r>
            <a:r>
              <a:rPr lang="en-US" altLang="zh-CN" sz="3200" dirty="0"/>
              <a:t>'  'China'</a:t>
            </a:r>
            <a:endParaRPr lang="zh-CN" altLang="zh-CN" sz="3200" dirty="0"/>
          </a:p>
          <a:p>
            <a:r>
              <a:rPr lang="en-US" altLang="zh-CN" sz="3200" dirty="0"/>
              <a:t>'</a:t>
            </a:r>
            <a:r>
              <a:rPr lang="en-US" altLang="zh-CN" sz="3200" dirty="0" err="1"/>
              <a:t>SuZhouChina</a:t>
            </a:r>
            <a:r>
              <a:rPr lang="en-US" altLang="zh-CN" sz="3200" dirty="0" smtClean="0"/>
              <a:t>'</a:t>
            </a:r>
            <a:endParaRPr lang="en-US" altLang="zh-CN" sz="3200" dirty="0" smtClean="0"/>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95325" y="188595"/>
            <a:ext cx="10852150" cy="5717540"/>
          </a:xfrm>
        </p:spPr>
        <p:txBody>
          <a:bodyPr/>
          <a:lstStyle/>
          <a:p>
            <a:pPr>
              <a:lnSpc>
                <a:spcPct val="150000"/>
              </a:lnSpc>
            </a:pPr>
            <a:r>
              <a:rPr lang="en-US" altLang="zh-CN" sz="2400" dirty="0"/>
              <a:t>6</a:t>
            </a:r>
            <a:r>
              <a:rPr lang="zh-CN" altLang="en-US" sz="2400" dirty="0" smtClean="0"/>
              <a:t>．</a:t>
            </a:r>
            <a:r>
              <a:rPr lang="en-US" altLang="zh-CN" sz="2400" dirty="0" smtClean="0"/>
              <a:t>center</a:t>
            </a:r>
            <a:r>
              <a:rPr lang="en-US" altLang="zh-CN" sz="2400" dirty="0"/>
              <a:t>()</a:t>
            </a:r>
            <a:r>
              <a:rPr lang="zh-CN" altLang="en-US" sz="2400" dirty="0"/>
              <a:t>、</a:t>
            </a:r>
            <a:r>
              <a:rPr lang="en-US" altLang="zh-CN" sz="2400" dirty="0" err="1"/>
              <a:t>ljust</a:t>
            </a:r>
            <a:r>
              <a:rPr lang="en-US" altLang="zh-CN" sz="2400" dirty="0"/>
              <a:t>()</a:t>
            </a:r>
            <a:r>
              <a:rPr lang="zh-CN" altLang="en-US" sz="2400" dirty="0"/>
              <a:t>、</a:t>
            </a:r>
            <a:r>
              <a:rPr lang="en-US" altLang="zh-CN" sz="2400" dirty="0" err="1"/>
              <a:t>rjust</a:t>
            </a:r>
            <a:r>
              <a:rPr lang="en-US" altLang="zh-CN" sz="2400" dirty="0"/>
              <a:t>()</a:t>
            </a:r>
            <a:r>
              <a:rPr lang="zh-CN" altLang="en-US" sz="2400" dirty="0"/>
              <a:t>、</a:t>
            </a:r>
            <a:r>
              <a:rPr lang="en-US" altLang="zh-CN" sz="2400" dirty="0" err="1"/>
              <a:t>zfill</a:t>
            </a:r>
            <a:r>
              <a:rPr lang="en-US" altLang="zh-CN" sz="2400" dirty="0"/>
              <a:t>()</a:t>
            </a:r>
            <a:br>
              <a:rPr lang="en-US" altLang="zh-CN" sz="2400" dirty="0"/>
            </a:br>
            <a:br>
              <a:rPr lang="en-US" altLang="zh-CN" sz="2400" dirty="0"/>
            </a:br>
            <a:r>
              <a:rPr lang="en-US" altLang="zh-CN" sz="2400">
                <a:sym typeface="+mn-ea"/>
              </a:rPr>
              <a:t>&gt;&gt;&gt; s1 = "Soochow University"</a:t>
            </a:r>
            <a:br>
              <a:rPr lang="zh-CN" altLang="zh-CN" sz="2400" dirty="0"/>
            </a:br>
            <a:r>
              <a:rPr lang="en-US" altLang="zh-CN" sz="2400">
                <a:sym typeface="+mn-ea"/>
              </a:rPr>
              <a:t>&gt;&gt;&gt; s1.center(10)	</a:t>
            </a:r>
            <a:r>
              <a:rPr lang="en-US" altLang="zh-CN" sz="2400" smtClean="0">
                <a:solidFill>
                  <a:srgbClr val="FF0000"/>
                </a:solidFill>
                <a:sym typeface="+mn-ea"/>
              </a:rPr>
              <a:t># </a:t>
            </a:r>
            <a:r>
              <a:rPr altLang="zh-CN" sz="2400">
                <a:solidFill>
                  <a:srgbClr val="FF0000"/>
                </a:solidFill>
                <a:sym typeface="+mn-ea"/>
              </a:rPr>
              <a:t>指定宽度小于字符串长度，返回原字符串</a:t>
            </a:r>
            <a:br>
              <a:rPr lang="zh-CN" altLang="zh-CN" sz="2400" dirty="0">
                <a:solidFill>
                  <a:srgbClr val="FF0000"/>
                </a:solidFill>
              </a:rPr>
            </a:br>
            <a:r>
              <a:rPr lang="en-US" altLang="zh-CN" sz="2400">
                <a:sym typeface="+mn-ea"/>
              </a:rPr>
              <a:t>'Soochow University'</a:t>
            </a:r>
            <a:br>
              <a:rPr lang="zh-CN" altLang="zh-CN" sz="2400" dirty="0"/>
            </a:br>
            <a:r>
              <a:rPr lang="en-US" altLang="zh-CN" sz="2400">
                <a:sym typeface="+mn-ea"/>
              </a:rPr>
              <a:t>&gt;&gt;&gt; s1.center(30)		</a:t>
            </a:r>
            <a:r>
              <a:rPr lang="en-US" altLang="zh-CN" sz="2400" smtClean="0">
                <a:solidFill>
                  <a:srgbClr val="FF0000"/>
                </a:solidFill>
                <a:sym typeface="+mn-ea"/>
              </a:rPr>
              <a:t># </a:t>
            </a:r>
            <a:r>
              <a:rPr altLang="zh-CN" sz="2400">
                <a:solidFill>
                  <a:srgbClr val="FF0000"/>
                </a:solidFill>
                <a:sym typeface="+mn-ea"/>
              </a:rPr>
              <a:t>居中对齐，两边以空格填充</a:t>
            </a:r>
            <a:br>
              <a:rPr lang="zh-CN" altLang="zh-CN" sz="2400" dirty="0">
                <a:solidFill>
                  <a:srgbClr val="FF0000"/>
                </a:solidFill>
              </a:rPr>
            </a:br>
            <a:r>
              <a:rPr lang="en-US" altLang="zh-CN" sz="2400">
                <a:sym typeface="+mn-ea"/>
              </a:rPr>
              <a:t>'      Soochow University      '</a:t>
            </a:r>
            <a:br>
              <a:rPr lang="zh-CN" altLang="zh-CN" sz="2400" dirty="0"/>
            </a:br>
            <a:r>
              <a:rPr lang="en-US" altLang="zh-CN" sz="2400">
                <a:sym typeface="+mn-ea"/>
              </a:rPr>
              <a:t>&gt;&gt;&gt; s1.center(30, '_')		</a:t>
            </a:r>
            <a:r>
              <a:rPr lang="en-US" altLang="zh-CN" sz="2400">
                <a:solidFill>
                  <a:srgbClr val="FF0000"/>
                </a:solidFill>
                <a:sym typeface="+mn-ea"/>
              </a:rPr>
              <a:t># </a:t>
            </a:r>
            <a:r>
              <a:rPr altLang="zh-CN" sz="2400">
                <a:solidFill>
                  <a:srgbClr val="FF0000"/>
                </a:solidFill>
                <a:sym typeface="+mn-ea"/>
              </a:rPr>
              <a:t>居中对齐，两边以</a:t>
            </a:r>
            <a:r>
              <a:rPr lang="en-US" altLang="zh-CN" sz="2400">
                <a:solidFill>
                  <a:srgbClr val="FF0000"/>
                </a:solidFill>
                <a:sym typeface="+mn-ea"/>
              </a:rPr>
              <a:t>'_'</a:t>
            </a:r>
            <a:r>
              <a:rPr altLang="zh-CN" sz="2400">
                <a:solidFill>
                  <a:srgbClr val="FF0000"/>
                </a:solidFill>
                <a:sym typeface="+mn-ea"/>
              </a:rPr>
              <a:t>填充</a:t>
            </a:r>
            <a:br>
              <a:rPr lang="zh-CN" altLang="zh-CN" sz="2400" dirty="0">
                <a:solidFill>
                  <a:srgbClr val="FF0000"/>
                </a:solidFill>
              </a:rPr>
            </a:br>
            <a:r>
              <a:rPr lang="en-US" altLang="zh-CN" sz="2400">
                <a:sym typeface="+mn-ea"/>
              </a:rPr>
              <a:t>'______Soochow University______'</a:t>
            </a:r>
            <a:br>
              <a:rPr lang="zh-CN" altLang="zh-CN" sz="2400" dirty="0"/>
            </a:br>
            <a:endParaRPr lang="en-US" altLang="zh-CN" sz="2400" dirty="0"/>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95325" y="188595"/>
            <a:ext cx="10852150" cy="5717540"/>
          </a:xfrm>
        </p:spPr>
        <p:txBody>
          <a:bodyPr/>
          <a:lstStyle/>
          <a:p>
            <a:pPr>
              <a:lnSpc>
                <a:spcPct val="150000"/>
              </a:lnSpc>
            </a:pPr>
            <a:r>
              <a:rPr lang="en-US" altLang="zh-CN" sz="2400" dirty="0"/>
              <a:t>6</a:t>
            </a:r>
            <a:r>
              <a:rPr lang="zh-CN" altLang="en-US" sz="2400" dirty="0" smtClean="0"/>
              <a:t>．</a:t>
            </a:r>
            <a:r>
              <a:rPr lang="en-US" altLang="zh-CN" sz="2400" dirty="0" smtClean="0"/>
              <a:t>center</a:t>
            </a:r>
            <a:r>
              <a:rPr lang="en-US" altLang="zh-CN" sz="2400" dirty="0"/>
              <a:t>()</a:t>
            </a:r>
            <a:r>
              <a:rPr lang="zh-CN" altLang="en-US" sz="2400" dirty="0"/>
              <a:t>、</a:t>
            </a:r>
            <a:r>
              <a:rPr lang="en-US" altLang="zh-CN" sz="2400" dirty="0" err="1"/>
              <a:t>ljust</a:t>
            </a:r>
            <a:r>
              <a:rPr lang="en-US" altLang="zh-CN" sz="2400" dirty="0"/>
              <a:t>()</a:t>
            </a:r>
            <a:r>
              <a:rPr lang="zh-CN" altLang="en-US" sz="2400" dirty="0"/>
              <a:t>、</a:t>
            </a:r>
            <a:r>
              <a:rPr lang="en-US" altLang="zh-CN" sz="2400" dirty="0" err="1"/>
              <a:t>rjust</a:t>
            </a:r>
            <a:r>
              <a:rPr lang="en-US" altLang="zh-CN" sz="2400" dirty="0"/>
              <a:t>()</a:t>
            </a:r>
            <a:r>
              <a:rPr lang="zh-CN" altLang="en-US" sz="2400" dirty="0"/>
              <a:t>、</a:t>
            </a:r>
            <a:r>
              <a:rPr lang="en-US" altLang="zh-CN" sz="2400" dirty="0" err="1"/>
              <a:t>zfill</a:t>
            </a:r>
            <a:r>
              <a:rPr lang="en-US" altLang="zh-CN" sz="2400" dirty="0"/>
              <a:t>()</a:t>
            </a:r>
            <a:br>
              <a:rPr lang="en-US" altLang="zh-CN" sz="2400" dirty="0"/>
            </a:br>
            <a:br>
              <a:rPr lang="en-US" altLang="zh-CN" sz="2400" dirty="0"/>
            </a:br>
            <a:r>
              <a:rPr lang="en-US" altLang="zh-CN" sz="2400">
                <a:sym typeface="+mn-ea"/>
              </a:rPr>
              <a:t>&gt;&gt;&gt; s1 = "Soochow University"</a:t>
            </a:r>
            <a:br>
              <a:rPr lang="zh-CN" altLang="zh-CN" sz="2400" dirty="0"/>
            </a:br>
            <a:r>
              <a:rPr lang="en-US" altLang="zh-CN" sz="2400">
                <a:sym typeface="+mn-ea"/>
              </a:rPr>
              <a:t>&gt;&gt;&gt; s1.ljust(30, '_')		</a:t>
            </a:r>
            <a:r>
              <a:rPr lang="en-US" altLang="zh-CN" sz="2400">
                <a:solidFill>
                  <a:srgbClr val="FF0000"/>
                </a:solidFill>
                <a:sym typeface="+mn-ea"/>
              </a:rPr>
              <a:t># </a:t>
            </a:r>
            <a:r>
              <a:rPr altLang="zh-CN" sz="2400">
                <a:solidFill>
                  <a:srgbClr val="FF0000"/>
                </a:solidFill>
                <a:sym typeface="+mn-ea"/>
              </a:rPr>
              <a:t>左对齐，右边以</a:t>
            </a:r>
            <a:r>
              <a:rPr lang="en-US" altLang="zh-CN" sz="2400">
                <a:solidFill>
                  <a:srgbClr val="FF0000"/>
                </a:solidFill>
                <a:sym typeface="+mn-ea"/>
              </a:rPr>
              <a:t>'_'</a:t>
            </a:r>
            <a:r>
              <a:rPr altLang="zh-CN" sz="2400">
                <a:solidFill>
                  <a:srgbClr val="FF0000"/>
                </a:solidFill>
                <a:sym typeface="+mn-ea"/>
              </a:rPr>
              <a:t>填充</a:t>
            </a:r>
            <a:br>
              <a:rPr lang="zh-CN" altLang="zh-CN" sz="2400" dirty="0">
                <a:solidFill>
                  <a:srgbClr val="FF0000"/>
                </a:solidFill>
              </a:rPr>
            </a:br>
            <a:r>
              <a:rPr lang="en-US" altLang="zh-CN" sz="2400">
                <a:sym typeface="+mn-ea"/>
              </a:rPr>
              <a:t>'Soochow University____________'</a:t>
            </a:r>
            <a:br>
              <a:rPr lang="zh-CN" altLang="zh-CN" sz="2400" dirty="0"/>
            </a:br>
            <a:r>
              <a:rPr lang="en-US" altLang="zh-CN" sz="2400">
                <a:sym typeface="+mn-ea"/>
              </a:rPr>
              <a:t>&gt;&gt;&gt; s1.rjust(30, '_')		</a:t>
            </a:r>
            <a:r>
              <a:rPr lang="en-US" altLang="zh-CN" sz="2400">
                <a:solidFill>
                  <a:srgbClr val="FF0000"/>
                </a:solidFill>
                <a:sym typeface="+mn-ea"/>
              </a:rPr>
              <a:t># </a:t>
            </a:r>
            <a:r>
              <a:rPr altLang="zh-CN" sz="2400">
                <a:solidFill>
                  <a:srgbClr val="FF0000"/>
                </a:solidFill>
                <a:sym typeface="+mn-ea"/>
              </a:rPr>
              <a:t>右对齐，左边以</a:t>
            </a:r>
            <a:r>
              <a:rPr lang="en-US" altLang="zh-CN" sz="2400">
                <a:solidFill>
                  <a:srgbClr val="FF0000"/>
                </a:solidFill>
                <a:sym typeface="+mn-ea"/>
              </a:rPr>
              <a:t>'_'</a:t>
            </a:r>
            <a:r>
              <a:rPr altLang="zh-CN" sz="2400">
                <a:solidFill>
                  <a:srgbClr val="FF0000"/>
                </a:solidFill>
                <a:sym typeface="+mn-ea"/>
              </a:rPr>
              <a:t>填充</a:t>
            </a:r>
            <a:br>
              <a:rPr lang="zh-CN" altLang="zh-CN" sz="2400" dirty="0">
                <a:solidFill>
                  <a:srgbClr val="FF0000"/>
                </a:solidFill>
              </a:rPr>
            </a:br>
            <a:r>
              <a:rPr lang="en-US" altLang="zh-CN" sz="2400">
                <a:sym typeface="+mn-ea"/>
              </a:rPr>
              <a:t>'____________Soochow University'</a:t>
            </a:r>
            <a:endParaRPr lang="en-US" altLang="zh-CN" sz="2400" dirty="0"/>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95325" y="188595"/>
            <a:ext cx="10852150" cy="5717540"/>
          </a:xfrm>
        </p:spPr>
        <p:txBody>
          <a:bodyPr/>
          <a:lstStyle/>
          <a:p>
            <a:pPr>
              <a:lnSpc>
                <a:spcPct val="150000"/>
              </a:lnSpc>
            </a:pPr>
            <a:r>
              <a:rPr lang="en-US" altLang="zh-CN" sz="2400" dirty="0"/>
              <a:t>6</a:t>
            </a:r>
            <a:r>
              <a:rPr lang="zh-CN" altLang="en-US" sz="2400" dirty="0" smtClean="0"/>
              <a:t>．</a:t>
            </a:r>
            <a:r>
              <a:rPr lang="en-US" altLang="zh-CN" sz="2400" dirty="0" smtClean="0"/>
              <a:t>center</a:t>
            </a:r>
            <a:r>
              <a:rPr lang="en-US" altLang="zh-CN" sz="2400" dirty="0"/>
              <a:t>()</a:t>
            </a:r>
            <a:r>
              <a:rPr lang="zh-CN" altLang="en-US" sz="2400" dirty="0"/>
              <a:t>、</a:t>
            </a:r>
            <a:r>
              <a:rPr lang="en-US" altLang="zh-CN" sz="2400" dirty="0" err="1"/>
              <a:t>ljust</a:t>
            </a:r>
            <a:r>
              <a:rPr lang="en-US" altLang="zh-CN" sz="2400" dirty="0"/>
              <a:t>()</a:t>
            </a:r>
            <a:r>
              <a:rPr lang="zh-CN" altLang="en-US" sz="2400" dirty="0"/>
              <a:t>、</a:t>
            </a:r>
            <a:r>
              <a:rPr lang="en-US" altLang="zh-CN" sz="2400" dirty="0" err="1"/>
              <a:t>rjust</a:t>
            </a:r>
            <a:r>
              <a:rPr lang="en-US" altLang="zh-CN" sz="2400" dirty="0"/>
              <a:t>()</a:t>
            </a:r>
            <a:r>
              <a:rPr lang="zh-CN" altLang="en-US" sz="2400" dirty="0"/>
              <a:t>、</a:t>
            </a:r>
            <a:r>
              <a:rPr lang="en-US" altLang="zh-CN" sz="2400" dirty="0" err="1"/>
              <a:t>zfill</a:t>
            </a:r>
            <a:r>
              <a:rPr lang="en-US" altLang="zh-CN" sz="2400" dirty="0"/>
              <a:t>()</a:t>
            </a:r>
            <a:br>
              <a:rPr lang="en-US" altLang="zh-CN" sz="2400" dirty="0"/>
            </a:br>
            <a:br>
              <a:rPr lang="en-US" altLang="zh-CN" sz="2400" dirty="0"/>
            </a:br>
            <a:r>
              <a:rPr lang="en-US" altLang="zh-CN" sz="2400">
                <a:sym typeface="+mn-ea"/>
              </a:rPr>
              <a:t>&gt;&gt;&gt; s1 = "Soochow University"</a:t>
            </a:r>
            <a:br>
              <a:rPr lang="zh-CN" altLang="zh-CN" sz="2400" dirty="0"/>
            </a:br>
            <a:r>
              <a:rPr lang="en-US" altLang="zh-CN" sz="2400">
                <a:sym typeface="+mn-ea"/>
              </a:rPr>
              <a:t>&gt;&gt;&gt; s1.zfill(30)			</a:t>
            </a:r>
            <a:r>
              <a:rPr lang="en-US" altLang="zh-CN" sz="2400">
                <a:solidFill>
                  <a:srgbClr val="FF0000"/>
                </a:solidFill>
                <a:sym typeface="+mn-ea"/>
              </a:rPr>
              <a:t># </a:t>
            </a:r>
            <a:r>
              <a:rPr altLang="zh-CN" sz="2400">
                <a:solidFill>
                  <a:srgbClr val="FF0000"/>
                </a:solidFill>
                <a:sym typeface="+mn-ea"/>
              </a:rPr>
              <a:t>左边以</a:t>
            </a:r>
            <a:r>
              <a:rPr lang="en-US" altLang="zh-CN" sz="2400">
                <a:solidFill>
                  <a:srgbClr val="FF0000"/>
                </a:solidFill>
                <a:sym typeface="+mn-ea"/>
              </a:rPr>
              <a:t>'0'</a:t>
            </a:r>
            <a:r>
              <a:rPr altLang="zh-CN" sz="2400">
                <a:solidFill>
                  <a:srgbClr val="FF0000"/>
                </a:solidFill>
                <a:sym typeface="+mn-ea"/>
              </a:rPr>
              <a:t>填充</a:t>
            </a:r>
            <a:br>
              <a:rPr lang="zh-CN" altLang="zh-CN" sz="2400" dirty="0">
                <a:solidFill>
                  <a:srgbClr val="FF0000"/>
                </a:solidFill>
              </a:rPr>
            </a:br>
            <a:r>
              <a:rPr lang="en-US" altLang="zh-CN" sz="2400">
                <a:sym typeface="+mn-ea"/>
              </a:rPr>
              <a:t>'000000000000Soochow University'</a:t>
            </a:r>
            <a:br>
              <a:rPr lang="en-US" altLang="zh-CN" sz="2400">
                <a:sym typeface="+mn-ea"/>
              </a:rPr>
            </a:br>
            <a:br>
              <a:rPr lang="en-US" altLang="zh-CN" sz="2400">
                <a:sym typeface="+mn-ea"/>
              </a:rPr>
            </a:br>
            <a:br>
              <a:rPr lang="zh-CN" altLang="zh-CN" sz="2400" dirty="0"/>
            </a:br>
            <a:r>
              <a:rPr lang="en-US" altLang="zh-CN" sz="2400">
                <a:sym typeface="+mn-ea"/>
              </a:rPr>
              <a:t>&gt;&gt;&gt; s1.zfill(10)		</a:t>
            </a:r>
            <a:r>
              <a:rPr lang="en-US" altLang="zh-CN" sz="2400">
                <a:solidFill>
                  <a:srgbClr val="FF0000"/>
                </a:solidFill>
                <a:sym typeface="+mn-ea"/>
              </a:rPr>
              <a:t># </a:t>
            </a:r>
            <a:r>
              <a:rPr altLang="zh-CN" sz="2400">
                <a:solidFill>
                  <a:srgbClr val="FF0000"/>
                </a:solidFill>
                <a:sym typeface="+mn-ea"/>
              </a:rPr>
              <a:t>指定宽度小于字符串长度，返回原字符串</a:t>
            </a:r>
            <a:br>
              <a:rPr lang="zh-CN" altLang="zh-CN" sz="2400" dirty="0">
                <a:solidFill>
                  <a:srgbClr val="FF0000"/>
                </a:solidFill>
              </a:rPr>
            </a:br>
            <a:r>
              <a:rPr lang="en-US" altLang="zh-CN" sz="2400">
                <a:sym typeface="+mn-ea"/>
              </a:rPr>
              <a:t>'Soochow University'</a:t>
            </a:r>
            <a:endParaRPr lang="en-US" altLang="zh-CN" sz="2400" dirty="0"/>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58445" y="189230"/>
            <a:ext cx="11878945" cy="6668770"/>
          </a:xfrm>
        </p:spPr>
        <p:txBody>
          <a:bodyPr/>
          <a:lstStyle/>
          <a:p>
            <a:r>
              <a:rPr lang="en-US" altLang="zh-CN" sz="4400" dirty="0"/>
              <a:t>7</a:t>
            </a:r>
            <a:r>
              <a:rPr lang="zh-CN" altLang="en-US" sz="4400" dirty="0" smtClean="0"/>
              <a:t>．</a:t>
            </a:r>
            <a:r>
              <a:rPr lang="en-US" altLang="zh-CN" sz="4400" dirty="0" err="1" smtClean="0"/>
              <a:t>startswith</a:t>
            </a:r>
            <a:r>
              <a:rPr lang="en-US" altLang="zh-CN" sz="4400" dirty="0"/>
              <a:t>()</a:t>
            </a:r>
            <a:r>
              <a:rPr lang="zh-CN" altLang="en-US" sz="4400" dirty="0"/>
              <a:t>、</a:t>
            </a:r>
            <a:r>
              <a:rPr lang="en-US" altLang="zh-CN" sz="4400" dirty="0" err="1"/>
              <a:t>endswith</a:t>
            </a:r>
            <a:r>
              <a:rPr lang="en-US" altLang="zh-CN" sz="4400" dirty="0"/>
              <a:t>()</a:t>
            </a:r>
            <a:br>
              <a:rPr lang="en-US" altLang="zh-CN" sz="4400" dirty="0"/>
            </a:br>
            <a:br>
              <a:rPr lang="en-US" altLang="zh-CN" sz="4400" dirty="0"/>
            </a:br>
            <a:br>
              <a:rPr lang="en-US" altLang="zh-CN" sz="4400" dirty="0"/>
            </a:br>
            <a:r>
              <a:rPr sz="4400" dirty="0"/>
              <a:t>判断字符串开始和结尾</a:t>
            </a:r>
            <a:br>
              <a:rPr lang="en-US" altLang="zh-CN" sz="4400" dirty="0"/>
            </a:br>
            <a:br>
              <a:rPr lang="en-US" altLang="zh-CN" sz="2400" dirty="0"/>
            </a:br>
            <a:endParaRPr lang="en-US" altLang="zh-CN" sz="2400" dirty="0"/>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58445" y="189230"/>
            <a:ext cx="11878945" cy="6668770"/>
          </a:xfrm>
        </p:spPr>
        <p:txBody>
          <a:bodyPr/>
          <a:lstStyle/>
          <a:p>
            <a:r>
              <a:rPr sz="2400" b="0">
                <a:sym typeface="+mn-ea"/>
              </a:rPr>
              <a:t>startswith() 方法用于检查字符串是否是以指定子字符串开头，</a:t>
            </a:r>
            <a:br>
              <a:rPr lang="zh-CN" altLang="en-US" sz="2400" b="0"/>
            </a:br>
            <a:r>
              <a:rPr sz="2400" b="0">
                <a:sym typeface="+mn-ea"/>
              </a:rPr>
              <a:t>如果是则返回 True，否则返回 False。如果参数 beg 和 end 指定值，则在指定范围内检查。</a:t>
            </a:r>
            <a:br>
              <a:rPr lang="zh-CN" altLang="en-US" sz="2400" b="0"/>
            </a:br>
            <a:br>
              <a:rPr lang="zh-CN" altLang="en-US" sz="2400" b="0"/>
            </a:br>
            <a:br>
              <a:rPr lang="zh-CN" altLang="en-US" sz="2400" b="0"/>
            </a:br>
            <a:r>
              <a:rPr sz="2400" b="0">
                <a:sym typeface="+mn-ea"/>
              </a:rPr>
              <a:t>str.startswith(str, beg=0,end=len(string));</a:t>
            </a:r>
            <a:br>
              <a:rPr lang="zh-CN" altLang="en-US" sz="2400" b="0"/>
            </a:br>
            <a:br>
              <a:rPr lang="zh-CN" altLang="en-US" sz="2400" b="0"/>
            </a:br>
            <a:br>
              <a:rPr lang="zh-CN" altLang="en-US" sz="2400" b="0"/>
            </a:br>
            <a:r>
              <a:rPr sz="2400" b="0">
                <a:sym typeface="+mn-ea"/>
              </a:rPr>
              <a:t>str -- 检测的字符串。</a:t>
            </a:r>
            <a:br>
              <a:rPr lang="zh-CN" altLang="en-US" sz="2400" b="0"/>
            </a:br>
            <a:r>
              <a:rPr sz="2400" b="0">
                <a:sym typeface="+mn-ea"/>
              </a:rPr>
              <a:t>strbeg -- 可选参数用于设置字符串检测的起始位置。</a:t>
            </a:r>
            <a:br>
              <a:rPr lang="zh-CN" altLang="en-US" sz="2400" b="0"/>
            </a:br>
            <a:r>
              <a:rPr sz="2400" b="0">
                <a:sym typeface="+mn-ea"/>
              </a:rPr>
              <a:t>strend -- 可选参数用于设置字符串检测的结束位置。</a:t>
            </a:r>
            <a:br>
              <a:rPr lang="zh-CN" altLang="en-US" sz="2400" b="0"/>
            </a:br>
            <a:br>
              <a:rPr lang="zh-CN" altLang="en-US" sz="2400" b="0"/>
            </a:br>
            <a:br>
              <a:rPr lang="zh-CN" altLang="en-US" sz="2400" b="0"/>
            </a:br>
            <a:r>
              <a:rPr sz="2400" b="0">
                <a:sym typeface="+mn-ea"/>
              </a:rPr>
              <a:t>如果检测到字符串则返回True，否则返回False。</a:t>
            </a:r>
            <a:br>
              <a:rPr lang="zh-CN" altLang="en-US" sz="2400"/>
            </a:br>
            <a:br>
              <a:rPr lang="en-US" altLang="zh-CN" sz="2400" dirty="0"/>
            </a:br>
            <a:br>
              <a:rPr lang="en-US" altLang="zh-CN" sz="2400" dirty="0"/>
            </a:br>
            <a:endParaRPr lang="en-US" altLang="zh-CN" sz="2400" dirty="0"/>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58445" y="189230"/>
            <a:ext cx="11878945" cy="6668770"/>
          </a:xfrm>
        </p:spPr>
        <p:txBody>
          <a:bodyPr/>
          <a:lstStyle/>
          <a:p>
            <a:r>
              <a:rPr sz="2400" b="0">
                <a:sym typeface="+mn-ea"/>
              </a:rPr>
              <a:t>endswith() 方法用于判断字符串是否以指定后缀结尾，</a:t>
            </a:r>
            <a:br>
              <a:rPr lang="zh-CN" altLang="en-US" sz="2400" b="0"/>
            </a:br>
            <a:r>
              <a:rPr sz="2400" b="0">
                <a:sym typeface="+mn-ea"/>
              </a:rPr>
              <a:t>如果以指定后缀结尾返回True，否则返回False。可选参数"start"与"end"为检索字符串的开始与结束位置。</a:t>
            </a:r>
            <a:br>
              <a:rPr lang="zh-CN" altLang="en-US" sz="2400" b="0"/>
            </a:br>
            <a:br>
              <a:rPr lang="zh-CN" altLang="en-US" sz="2400" b="0"/>
            </a:br>
            <a:br>
              <a:rPr lang="zh-CN" altLang="en-US" sz="2400" b="0"/>
            </a:br>
            <a:r>
              <a:rPr sz="2400" b="0">
                <a:sym typeface="+mn-ea"/>
              </a:rPr>
              <a:t>str.endswith(suffix[, start[, end]])</a:t>
            </a:r>
            <a:br>
              <a:rPr lang="zh-CN" altLang="en-US" sz="2400" b="0"/>
            </a:br>
            <a:br>
              <a:rPr lang="zh-CN" altLang="en-US" sz="2400" b="0"/>
            </a:br>
            <a:br>
              <a:rPr lang="zh-CN" altLang="en-US" sz="2400" b="0"/>
            </a:br>
            <a:r>
              <a:rPr sz="2400" b="0">
                <a:sym typeface="+mn-ea"/>
              </a:rPr>
              <a:t>suffix -- 该参数可以是一个字符串或者是一个元素。</a:t>
            </a:r>
            <a:br>
              <a:rPr lang="zh-CN" altLang="en-US" sz="2400" b="0"/>
            </a:br>
            <a:r>
              <a:rPr sz="2400" b="0">
                <a:sym typeface="+mn-ea"/>
              </a:rPr>
              <a:t>start -- 字符串中的开始位置。</a:t>
            </a:r>
            <a:br>
              <a:rPr lang="zh-CN" altLang="en-US" sz="2400" b="0"/>
            </a:br>
            <a:r>
              <a:rPr sz="2400" b="0">
                <a:sym typeface="+mn-ea"/>
              </a:rPr>
              <a:t>end -- 字符中结束位置。</a:t>
            </a:r>
            <a:br>
              <a:rPr lang="zh-CN" altLang="en-US" sz="2400" b="0"/>
            </a:br>
            <a:br>
              <a:rPr lang="zh-CN" altLang="en-US" sz="2400" b="0"/>
            </a:br>
            <a:br>
              <a:rPr lang="zh-CN" altLang="en-US" sz="2400" b="0"/>
            </a:br>
            <a:r>
              <a:rPr sz="2400" b="0">
                <a:sym typeface="+mn-ea"/>
              </a:rPr>
              <a:t>如果字符串含有指定的后缀返回True，否则返回False。</a:t>
            </a:r>
            <a:br>
              <a:rPr lang="zh-CN" altLang="en-US" sz="2400"/>
            </a:br>
            <a:br>
              <a:rPr lang="zh-CN" altLang="en-US" sz="2400"/>
            </a:br>
            <a:br>
              <a:rPr lang="en-US" altLang="zh-CN" sz="2400" dirty="0"/>
            </a:br>
            <a:br>
              <a:rPr lang="en-US" altLang="zh-CN" sz="2400" dirty="0"/>
            </a:br>
            <a:endParaRPr lang="en-US" altLang="zh-CN" sz="2400" dirty="0"/>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58445" y="189230"/>
            <a:ext cx="11878945" cy="6668770"/>
          </a:xfrm>
        </p:spPr>
        <p:txBody>
          <a:bodyPr/>
          <a:lstStyle/>
          <a:p>
            <a:pPr>
              <a:lnSpc>
                <a:spcPct val="150000"/>
              </a:lnSpc>
            </a:pPr>
            <a:r>
              <a:rPr lang="en-US" altLang="zh-CN" sz="2400" dirty="0"/>
              <a:t>7</a:t>
            </a:r>
            <a:r>
              <a:rPr lang="zh-CN" altLang="en-US" sz="2400" dirty="0" smtClean="0"/>
              <a:t>．</a:t>
            </a:r>
            <a:r>
              <a:rPr lang="en-US" altLang="zh-CN" sz="2400" dirty="0" err="1" smtClean="0"/>
              <a:t>startswith</a:t>
            </a:r>
            <a:r>
              <a:rPr lang="en-US" altLang="zh-CN" sz="2400" dirty="0"/>
              <a:t>()</a:t>
            </a:r>
            <a:r>
              <a:rPr lang="zh-CN" altLang="en-US" sz="2400" dirty="0"/>
              <a:t>、</a:t>
            </a:r>
            <a:r>
              <a:rPr lang="en-US" altLang="zh-CN" sz="2400" dirty="0" err="1"/>
              <a:t>endswith</a:t>
            </a:r>
            <a:r>
              <a:rPr lang="en-US" altLang="zh-CN" sz="2400" dirty="0"/>
              <a:t>()</a:t>
            </a:r>
            <a:br>
              <a:rPr lang="en-US" altLang="zh-CN" sz="2400" dirty="0"/>
            </a:br>
            <a:br>
              <a:rPr lang="en-US" altLang="zh-CN" sz="2400" dirty="0"/>
            </a:br>
            <a:r>
              <a:rPr lang="en-US" altLang="zh-CN" sz="2400">
                <a:sym typeface="+mn-ea"/>
              </a:rPr>
              <a:t>&gt;&gt;&gt; s1 = "Soochow University"</a:t>
            </a:r>
            <a:br>
              <a:rPr lang="zh-CN" altLang="zh-CN" sz="2400" dirty="0"/>
            </a:br>
            <a:r>
              <a:rPr lang="en-US" altLang="zh-CN" sz="2400">
                <a:sym typeface="+mn-ea"/>
              </a:rPr>
              <a:t>&gt;&gt;&gt; s1.startswith("</a:t>
            </a:r>
            <a:r>
              <a:rPr lang="en-US" altLang="zh-CN" sz="2400" dirty="0" err="1">
                <a:sym typeface="+mn-ea"/>
              </a:rPr>
              <a:t>Scoo</a:t>
            </a:r>
            <a:r>
              <a:rPr lang="en-US" altLang="zh-CN" sz="2400">
                <a:sym typeface="+mn-ea"/>
              </a:rPr>
              <a:t>")	</a:t>
            </a:r>
            <a:r>
              <a:rPr lang="en-US" altLang="zh-CN" sz="2400">
                <a:solidFill>
                  <a:srgbClr val="FF0000"/>
                </a:solidFill>
                <a:sym typeface="+mn-ea"/>
              </a:rPr>
              <a:t># </a:t>
            </a:r>
            <a:r>
              <a:rPr altLang="zh-CN" sz="2400">
                <a:solidFill>
                  <a:srgbClr val="FF0000"/>
                </a:solidFill>
                <a:sym typeface="+mn-ea"/>
              </a:rPr>
              <a:t>判断</a:t>
            </a:r>
            <a:r>
              <a:rPr lang="en-US" altLang="zh-CN" sz="2400">
                <a:solidFill>
                  <a:srgbClr val="FF0000"/>
                </a:solidFill>
                <a:sym typeface="+mn-ea"/>
              </a:rPr>
              <a:t>s1</a:t>
            </a:r>
            <a:r>
              <a:rPr altLang="zh-CN" sz="2400">
                <a:solidFill>
                  <a:srgbClr val="FF0000"/>
                </a:solidFill>
                <a:sym typeface="+mn-ea"/>
              </a:rPr>
              <a:t>是否以</a:t>
            </a:r>
            <a:r>
              <a:rPr lang="en-US" altLang="zh-CN" sz="2400" dirty="0" err="1">
                <a:solidFill>
                  <a:srgbClr val="FF0000"/>
                </a:solidFill>
                <a:sym typeface="+mn-ea"/>
              </a:rPr>
              <a:t>Scoo</a:t>
            </a:r>
            <a:r>
              <a:rPr altLang="zh-CN" sz="2400">
                <a:solidFill>
                  <a:srgbClr val="FF0000"/>
                </a:solidFill>
                <a:sym typeface="+mn-ea"/>
              </a:rPr>
              <a:t>开头</a:t>
            </a:r>
            <a:br>
              <a:rPr lang="zh-CN" altLang="zh-CN" sz="2400" dirty="0">
                <a:solidFill>
                  <a:srgbClr val="FF0000"/>
                </a:solidFill>
              </a:rPr>
            </a:br>
            <a:r>
              <a:rPr lang="en-US" altLang="zh-CN" sz="2400">
                <a:sym typeface="+mn-ea"/>
              </a:rPr>
              <a:t>False</a:t>
            </a:r>
            <a:br>
              <a:rPr lang="zh-CN" altLang="zh-CN" sz="2400" dirty="0"/>
            </a:br>
            <a:r>
              <a:rPr lang="en-US" altLang="zh-CN" sz="2400">
                <a:sym typeface="+mn-ea"/>
              </a:rPr>
              <a:t>&gt;&gt;&gt; s1.startswith("</a:t>
            </a:r>
            <a:r>
              <a:rPr lang="en-US" altLang="zh-CN" sz="2400" dirty="0" err="1">
                <a:sym typeface="+mn-ea"/>
              </a:rPr>
              <a:t>Soo</a:t>
            </a:r>
            <a:r>
              <a:rPr lang="en-US" altLang="zh-CN" sz="2400">
                <a:sym typeface="+mn-ea"/>
              </a:rPr>
              <a:t>")		</a:t>
            </a:r>
            <a:r>
              <a:rPr lang="en-US" altLang="zh-CN" sz="2400">
                <a:solidFill>
                  <a:srgbClr val="FF0000"/>
                </a:solidFill>
                <a:sym typeface="+mn-ea"/>
              </a:rPr>
              <a:t># </a:t>
            </a:r>
            <a:r>
              <a:rPr altLang="zh-CN" sz="2400">
                <a:solidFill>
                  <a:srgbClr val="FF0000"/>
                </a:solidFill>
                <a:sym typeface="+mn-ea"/>
              </a:rPr>
              <a:t>判断</a:t>
            </a:r>
            <a:r>
              <a:rPr lang="en-US" altLang="zh-CN" sz="2400">
                <a:solidFill>
                  <a:srgbClr val="FF0000"/>
                </a:solidFill>
                <a:sym typeface="+mn-ea"/>
              </a:rPr>
              <a:t>s1</a:t>
            </a:r>
            <a:r>
              <a:rPr altLang="zh-CN" sz="2400">
                <a:solidFill>
                  <a:srgbClr val="FF0000"/>
                </a:solidFill>
                <a:sym typeface="+mn-ea"/>
              </a:rPr>
              <a:t>是否以</a:t>
            </a:r>
            <a:r>
              <a:rPr lang="en-US" altLang="zh-CN" sz="2400" dirty="0" err="1">
                <a:solidFill>
                  <a:srgbClr val="FF0000"/>
                </a:solidFill>
                <a:sym typeface="+mn-ea"/>
              </a:rPr>
              <a:t>Soo</a:t>
            </a:r>
            <a:r>
              <a:rPr altLang="zh-CN" sz="2400">
                <a:solidFill>
                  <a:srgbClr val="FF0000"/>
                </a:solidFill>
                <a:sym typeface="+mn-ea"/>
              </a:rPr>
              <a:t>开头</a:t>
            </a:r>
            <a:br>
              <a:rPr lang="zh-CN" altLang="zh-CN" sz="2400" dirty="0">
                <a:solidFill>
                  <a:srgbClr val="FF0000"/>
                </a:solidFill>
              </a:rPr>
            </a:br>
            <a:r>
              <a:rPr lang="en-US" altLang="zh-CN" sz="2400">
                <a:sym typeface="+mn-ea"/>
              </a:rPr>
              <a:t>True</a:t>
            </a:r>
            <a:br>
              <a:rPr lang="zh-CN" altLang="zh-CN" sz="2400" dirty="0"/>
            </a:br>
            <a:r>
              <a:rPr lang="en-US" altLang="zh-CN" sz="2400">
                <a:sym typeface="+mn-ea"/>
              </a:rPr>
              <a:t>&gt;&gt;&gt; s1.startswith("how", 4, 6)	</a:t>
            </a:r>
            <a:r>
              <a:rPr lang="en-US" altLang="zh-CN" sz="2400">
                <a:solidFill>
                  <a:srgbClr val="FF0000"/>
                </a:solidFill>
                <a:sym typeface="+mn-ea"/>
              </a:rPr>
              <a:t># </a:t>
            </a:r>
            <a:r>
              <a:rPr altLang="zh-CN" sz="2400">
                <a:solidFill>
                  <a:srgbClr val="FF0000"/>
                </a:solidFill>
                <a:sym typeface="+mn-ea"/>
              </a:rPr>
              <a:t>判断</a:t>
            </a:r>
            <a:r>
              <a:rPr lang="en-US" altLang="zh-CN" sz="2400">
                <a:solidFill>
                  <a:srgbClr val="FF0000"/>
                </a:solidFill>
                <a:sym typeface="+mn-ea"/>
              </a:rPr>
              <a:t>s1</a:t>
            </a:r>
            <a:r>
              <a:rPr altLang="zh-CN" sz="2400">
                <a:solidFill>
                  <a:srgbClr val="FF0000"/>
                </a:solidFill>
                <a:sym typeface="+mn-ea"/>
              </a:rPr>
              <a:t>的下标范围</a:t>
            </a:r>
            <a:r>
              <a:rPr lang="en-US" altLang="zh-CN" sz="2400">
                <a:solidFill>
                  <a:srgbClr val="FF0000"/>
                </a:solidFill>
                <a:sym typeface="+mn-ea"/>
              </a:rPr>
              <a:t>[4,6)</a:t>
            </a:r>
            <a:r>
              <a:rPr altLang="zh-CN" sz="2400">
                <a:solidFill>
                  <a:srgbClr val="FF0000"/>
                </a:solidFill>
                <a:sym typeface="+mn-ea"/>
              </a:rPr>
              <a:t>是否以</a:t>
            </a:r>
            <a:r>
              <a:rPr lang="en-US" altLang="zh-CN" sz="2400">
                <a:solidFill>
                  <a:srgbClr val="FF0000"/>
                </a:solidFill>
                <a:sym typeface="+mn-ea"/>
              </a:rPr>
              <a:t>how</a:t>
            </a:r>
            <a:r>
              <a:rPr altLang="zh-CN" sz="2400">
                <a:solidFill>
                  <a:srgbClr val="FF0000"/>
                </a:solidFill>
                <a:sym typeface="+mn-ea"/>
              </a:rPr>
              <a:t>开头</a:t>
            </a:r>
            <a:br>
              <a:rPr lang="zh-CN" altLang="zh-CN" sz="2400" dirty="0">
                <a:solidFill>
                  <a:srgbClr val="FF0000"/>
                </a:solidFill>
              </a:rPr>
            </a:br>
            <a:r>
              <a:rPr lang="en-US" altLang="zh-CN" sz="2400">
                <a:sym typeface="+mn-ea"/>
              </a:rPr>
              <a:t>False</a:t>
            </a:r>
            <a:br>
              <a:rPr lang="zh-CN" altLang="zh-CN" sz="2400" dirty="0"/>
            </a:br>
            <a:r>
              <a:rPr lang="en-US" altLang="zh-CN" sz="2400">
                <a:sym typeface="+mn-ea"/>
              </a:rPr>
              <a:t>&gt;&gt;&gt; s1.startswith("how", 4, 7)	</a:t>
            </a:r>
            <a:r>
              <a:rPr lang="en-US" altLang="zh-CN" sz="2400">
                <a:solidFill>
                  <a:srgbClr val="FF0000"/>
                </a:solidFill>
                <a:sym typeface="+mn-ea"/>
              </a:rPr>
              <a:t># </a:t>
            </a:r>
            <a:r>
              <a:rPr altLang="zh-CN" sz="2400">
                <a:solidFill>
                  <a:srgbClr val="FF0000"/>
                </a:solidFill>
                <a:sym typeface="+mn-ea"/>
              </a:rPr>
              <a:t>判断</a:t>
            </a:r>
            <a:r>
              <a:rPr lang="en-US" altLang="zh-CN" sz="2400">
                <a:solidFill>
                  <a:srgbClr val="FF0000"/>
                </a:solidFill>
                <a:sym typeface="+mn-ea"/>
              </a:rPr>
              <a:t>s1</a:t>
            </a:r>
            <a:r>
              <a:rPr altLang="zh-CN" sz="2400">
                <a:solidFill>
                  <a:srgbClr val="FF0000"/>
                </a:solidFill>
                <a:sym typeface="+mn-ea"/>
              </a:rPr>
              <a:t>的下标范围</a:t>
            </a:r>
            <a:r>
              <a:rPr lang="en-US" altLang="zh-CN" sz="2400">
                <a:solidFill>
                  <a:srgbClr val="FF0000"/>
                </a:solidFill>
                <a:sym typeface="+mn-ea"/>
              </a:rPr>
              <a:t>[4,7)</a:t>
            </a:r>
            <a:r>
              <a:rPr altLang="zh-CN" sz="2400">
                <a:solidFill>
                  <a:srgbClr val="FF0000"/>
                </a:solidFill>
                <a:sym typeface="+mn-ea"/>
              </a:rPr>
              <a:t>是否以</a:t>
            </a:r>
            <a:r>
              <a:rPr lang="en-US" altLang="zh-CN" sz="2400">
                <a:solidFill>
                  <a:srgbClr val="FF0000"/>
                </a:solidFill>
                <a:sym typeface="+mn-ea"/>
              </a:rPr>
              <a:t>how</a:t>
            </a:r>
            <a:r>
              <a:rPr altLang="zh-CN" sz="2400">
                <a:solidFill>
                  <a:srgbClr val="FF0000"/>
                </a:solidFill>
                <a:sym typeface="+mn-ea"/>
              </a:rPr>
              <a:t>开头</a:t>
            </a:r>
            <a:br>
              <a:rPr lang="zh-CN" altLang="zh-CN" sz="2400" dirty="0">
                <a:solidFill>
                  <a:srgbClr val="FF0000"/>
                </a:solidFill>
              </a:rPr>
            </a:br>
            <a:r>
              <a:rPr lang="en-US" altLang="zh-CN" sz="2400">
                <a:sym typeface="+mn-ea"/>
              </a:rPr>
              <a:t>True</a:t>
            </a:r>
            <a:br>
              <a:rPr lang="zh-CN" altLang="zh-CN" sz="2400" dirty="0"/>
            </a:br>
            <a:endParaRPr lang="en-US" altLang="zh-CN" sz="2400" dirty="0"/>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58445" y="189230"/>
            <a:ext cx="11878945" cy="6668770"/>
          </a:xfrm>
        </p:spPr>
        <p:txBody>
          <a:bodyPr/>
          <a:lstStyle/>
          <a:p>
            <a:pPr>
              <a:lnSpc>
                <a:spcPct val="150000"/>
              </a:lnSpc>
            </a:pPr>
            <a:r>
              <a:rPr lang="en-US" altLang="zh-CN" sz="2400" dirty="0"/>
              <a:t>7</a:t>
            </a:r>
            <a:r>
              <a:rPr lang="zh-CN" altLang="en-US" sz="2400" dirty="0" smtClean="0"/>
              <a:t>．</a:t>
            </a:r>
            <a:r>
              <a:rPr lang="en-US" altLang="zh-CN" sz="2400" dirty="0" err="1" smtClean="0"/>
              <a:t>startswith</a:t>
            </a:r>
            <a:r>
              <a:rPr lang="en-US" altLang="zh-CN" sz="2400" dirty="0"/>
              <a:t>()</a:t>
            </a:r>
            <a:r>
              <a:rPr lang="zh-CN" altLang="en-US" sz="2400" dirty="0"/>
              <a:t>、</a:t>
            </a:r>
            <a:r>
              <a:rPr lang="en-US" altLang="zh-CN" sz="2400" dirty="0" err="1"/>
              <a:t>endswith</a:t>
            </a:r>
            <a:r>
              <a:rPr lang="en-US" altLang="zh-CN" sz="2400" dirty="0"/>
              <a:t>()</a:t>
            </a:r>
            <a:br>
              <a:rPr lang="en-US" altLang="zh-CN" sz="2400" dirty="0"/>
            </a:br>
            <a:br>
              <a:rPr lang="en-US" altLang="zh-CN" sz="2400" dirty="0"/>
            </a:br>
            <a:br>
              <a:rPr lang="zh-CN" altLang="zh-CN" sz="2400" dirty="0"/>
            </a:br>
            <a:r>
              <a:rPr lang="en-US" altLang="zh-CN" sz="2400">
                <a:sym typeface="+mn-ea"/>
              </a:rPr>
              <a:t>&gt;&gt;&gt; s1.endswith("</a:t>
            </a:r>
            <a:r>
              <a:rPr lang="en-US" altLang="zh-CN" sz="2400" dirty="0" err="1">
                <a:sym typeface="+mn-ea"/>
              </a:rPr>
              <a:t>sity</a:t>
            </a:r>
            <a:r>
              <a:rPr lang="en-US" altLang="zh-CN" sz="2400">
                <a:sym typeface="+mn-ea"/>
              </a:rPr>
              <a:t>")		</a:t>
            </a:r>
            <a:r>
              <a:rPr lang="en-US" altLang="zh-CN" sz="2400">
                <a:solidFill>
                  <a:srgbClr val="FF0000"/>
                </a:solidFill>
                <a:sym typeface="+mn-ea"/>
              </a:rPr>
              <a:t># </a:t>
            </a:r>
            <a:r>
              <a:rPr altLang="zh-CN" sz="2400">
                <a:solidFill>
                  <a:srgbClr val="FF0000"/>
                </a:solidFill>
                <a:sym typeface="+mn-ea"/>
              </a:rPr>
              <a:t>判断</a:t>
            </a:r>
            <a:r>
              <a:rPr lang="en-US" altLang="zh-CN" sz="2400">
                <a:solidFill>
                  <a:srgbClr val="FF0000"/>
                </a:solidFill>
                <a:sym typeface="+mn-ea"/>
              </a:rPr>
              <a:t>s1</a:t>
            </a:r>
            <a:r>
              <a:rPr altLang="zh-CN" sz="2400">
                <a:solidFill>
                  <a:srgbClr val="FF0000"/>
                </a:solidFill>
                <a:sym typeface="+mn-ea"/>
              </a:rPr>
              <a:t>是否以</a:t>
            </a:r>
            <a:r>
              <a:rPr lang="en-US" altLang="zh-CN" sz="2400" dirty="0" err="1">
                <a:solidFill>
                  <a:srgbClr val="FF0000"/>
                </a:solidFill>
                <a:sym typeface="+mn-ea"/>
              </a:rPr>
              <a:t>sity</a:t>
            </a:r>
            <a:r>
              <a:rPr altLang="zh-CN" sz="2400">
                <a:solidFill>
                  <a:srgbClr val="FF0000"/>
                </a:solidFill>
                <a:sym typeface="+mn-ea"/>
              </a:rPr>
              <a:t>结尾</a:t>
            </a:r>
            <a:br>
              <a:rPr lang="zh-CN" altLang="zh-CN" sz="2400" dirty="0">
                <a:solidFill>
                  <a:srgbClr val="FF0000"/>
                </a:solidFill>
              </a:rPr>
            </a:br>
            <a:r>
              <a:rPr lang="en-US" altLang="zh-CN" sz="2400">
                <a:sym typeface="+mn-ea"/>
              </a:rPr>
              <a:t>True</a:t>
            </a:r>
            <a:br>
              <a:rPr lang="zh-CN" altLang="zh-CN" sz="2400" dirty="0"/>
            </a:br>
            <a:r>
              <a:rPr lang="en-US" altLang="zh-CN" sz="2400">
                <a:sym typeface="+mn-ea"/>
              </a:rPr>
              <a:t>&gt;&gt;&gt; s1.endswith("</a:t>
            </a:r>
            <a:r>
              <a:rPr lang="en-US" altLang="zh-CN" sz="2400" dirty="0" err="1">
                <a:sym typeface="+mn-ea"/>
              </a:rPr>
              <a:t>sity</a:t>
            </a:r>
            <a:r>
              <a:rPr lang="en-US" altLang="zh-CN" sz="2400">
                <a:sym typeface="+mn-ea"/>
              </a:rPr>
              <a:t>", 0, 10)</a:t>
            </a:r>
            <a:r>
              <a:rPr lang="en-US" altLang="zh-CN" sz="2400">
                <a:solidFill>
                  <a:srgbClr val="FF0000"/>
                </a:solidFill>
                <a:sym typeface="+mn-ea"/>
              </a:rPr>
              <a:t># </a:t>
            </a:r>
            <a:r>
              <a:rPr altLang="zh-CN" sz="2400">
                <a:solidFill>
                  <a:srgbClr val="FF0000"/>
                </a:solidFill>
                <a:sym typeface="+mn-ea"/>
              </a:rPr>
              <a:t>判断</a:t>
            </a:r>
            <a:r>
              <a:rPr lang="en-US" altLang="zh-CN" sz="2400">
                <a:solidFill>
                  <a:srgbClr val="FF0000"/>
                </a:solidFill>
                <a:sym typeface="+mn-ea"/>
              </a:rPr>
              <a:t>s1</a:t>
            </a:r>
            <a:r>
              <a:rPr altLang="zh-CN" sz="2400">
                <a:solidFill>
                  <a:srgbClr val="FF0000"/>
                </a:solidFill>
                <a:sym typeface="+mn-ea"/>
              </a:rPr>
              <a:t>的下标范围</a:t>
            </a:r>
            <a:r>
              <a:rPr lang="en-US" altLang="zh-CN" sz="2400">
                <a:solidFill>
                  <a:srgbClr val="FF0000"/>
                </a:solidFill>
                <a:sym typeface="+mn-ea"/>
              </a:rPr>
              <a:t>[0,10)</a:t>
            </a:r>
            <a:r>
              <a:rPr altLang="zh-CN" sz="2400">
                <a:solidFill>
                  <a:srgbClr val="FF0000"/>
                </a:solidFill>
                <a:sym typeface="+mn-ea"/>
              </a:rPr>
              <a:t>是否以</a:t>
            </a:r>
            <a:r>
              <a:rPr lang="en-US" altLang="zh-CN" sz="2400" dirty="0" err="1">
                <a:solidFill>
                  <a:srgbClr val="FF0000"/>
                </a:solidFill>
                <a:sym typeface="+mn-ea"/>
              </a:rPr>
              <a:t>sity</a:t>
            </a:r>
            <a:r>
              <a:rPr altLang="zh-CN" sz="2400">
                <a:solidFill>
                  <a:srgbClr val="FF0000"/>
                </a:solidFill>
                <a:sym typeface="+mn-ea"/>
              </a:rPr>
              <a:t>结尾</a:t>
            </a:r>
            <a:br>
              <a:rPr lang="zh-CN" altLang="zh-CN" sz="2400" dirty="0">
                <a:solidFill>
                  <a:srgbClr val="FF0000"/>
                </a:solidFill>
              </a:rPr>
            </a:br>
            <a:r>
              <a:rPr lang="en-US" altLang="zh-CN" sz="2400">
                <a:sym typeface="+mn-ea"/>
              </a:rPr>
              <a:t>False</a:t>
            </a:r>
            <a:br>
              <a:rPr lang="zh-CN" altLang="zh-CN" sz="2400" dirty="0"/>
            </a:br>
            <a:endParaRPr lang="en-US" altLang="zh-CN" sz="2400" dirty="0"/>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85750" y="188595"/>
            <a:ext cx="11261725" cy="5974715"/>
          </a:xfrm>
        </p:spPr>
        <p:txBody>
          <a:bodyPr/>
          <a:lstStyle/>
          <a:p>
            <a:pPr>
              <a:lnSpc>
                <a:spcPct val="150000"/>
              </a:lnSpc>
            </a:pPr>
            <a:r>
              <a:rPr lang="en-US" altLang="zh-CN" sz="2400" dirty="0">
                <a:cs typeface="Arial" panose="020B0604020202020204" pitchFamily="34" charset="0"/>
              </a:rPr>
              <a:t>8</a:t>
            </a:r>
            <a:r>
              <a:rPr lang="zh-CN" altLang="en-US" sz="2400" dirty="0" smtClean="0">
                <a:cs typeface="Arial" panose="020B0604020202020204" pitchFamily="34" charset="0"/>
              </a:rPr>
              <a:t>．</a:t>
            </a:r>
            <a:r>
              <a:rPr lang="en-US" altLang="zh-CN" sz="2400" dirty="0" smtClean="0">
                <a:cs typeface="Arial" panose="020B0604020202020204" pitchFamily="34" charset="0"/>
              </a:rPr>
              <a:t>join</a:t>
            </a:r>
            <a:r>
              <a:rPr lang="en-US" altLang="zh-CN" sz="2400" dirty="0">
                <a:cs typeface="Arial" panose="020B0604020202020204" pitchFamily="34" charset="0"/>
              </a:rPr>
              <a:t>()</a:t>
            </a:r>
            <a:r>
              <a:rPr lang="zh-CN" altLang="en-US" sz="2400" dirty="0">
                <a:cs typeface="Arial" panose="020B0604020202020204" pitchFamily="34" charset="0"/>
              </a:rPr>
              <a:t>、</a:t>
            </a:r>
            <a:r>
              <a:rPr lang="en-US" altLang="zh-CN" sz="2400" dirty="0">
                <a:cs typeface="Arial" panose="020B0604020202020204" pitchFamily="34" charset="0"/>
              </a:rPr>
              <a:t>replace()</a:t>
            </a:r>
            <a:r>
              <a:rPr lang="zh-CN" altLang="en-US" sz="2400" dirty="0">
                <a:cs typeface="Arial" panose="020B0604020202020204" pitchFamily="34" charset="0"/>
              </a:rPr>
              <a:t>、</a:t>
            </a:r>
            <a:r>
              <a:rPr lang="en-US" altLang="zh-CN" sz="2400" dirty="0" err="1">
                <a:cs typeface="Arial" panose="020B0604020202020204" pitchFamily="34" charset="0"/>
              </a:rPr>
              <a:t>maketrans</a:t>
            </a:r>
            <a:r>
              <a:rPr lang="en-US" altLang="zh-CN" sz="2400" dirty="0">
                <a:cs typeface="Arial" panose="020B0604020202020204" pitchFamily="34" charset="0"/>
              </a:rPr>
              <a:t>()</a:t>
            </a:r>
            <a:r>
              <a:rPr lang="zh-CN" altLang="en-US" sz="2400" dirty="0">
                <a:cs typeface="Arial" panose="020B0604020202020204" pitchFamily="34" charset="0"/>
              </a:rPr>
              <a:t>、</a:t>
            </a:r>
            <a:r>
              <a:rPr lang="en-US" altLang="zh-CN" sz="2400" dirty="0">
                <a:cs typeface="Arial" panose="020B0604020202020204" pitchFamily="34" charset="0"/>
              </a:rPr>
              <a:t>translate()</a:t>
            </a:r>
            <a:r>
              <a:rPr sz="2400" dirty="0">
                <a:cs typeface="Arial" panose="020B0604020202020204" pitchFamily="34" charset="0"/>
              </a:rPr>
              <a:t>连接，替换或者映射</a:t>
            </a:r>
            <a:br>
              <a:rPr lang="en-US" altLang="zh-CN" sz="2400" dirty="0">
                <a:cs typeface="Arial" panose="020B0604020202020204" pitchFamily="34" charset="0"/>
              </a:rPr>
            </a:br>
            <a:br>
              <a:rPr lang="en-US" altLang="zh-CN" sz="2400" dirty="0">
                <a:cs typeface="Arial" panose="020B0604020202020204" pitchFamily="34" charset="0"/>
              </a:rPr>
            </a:br>
            <a:r>
              <a:rPr sz="3600">
                <a:cs typeface="Arial" panose="020B0604020202020204" pitchFamily="34" charset="0"/>
                <a:sym typeface="+mn-ea"/>
              </a:rPr>
              <a:t>join() </a:t>
            </a:r>
            <a:br>
              <a:rPr sz="2400">
                <a:cs typeface="Arial" panose="020B0604020202020204" pitchFamily="34" charset="0"/>
                <a:sym typeface="+mn-ea"/>
              </a:rPr>
            </a:br>
            <a:r>
              <a:rPr sz="2400">
                <a:cs typeface="Arial" panose="020B0604020202020204" pitchFamily="34" charset="0"/>
                <a:sym typeface="+mn-ea"/>
              </a:rPr>
              <a:t>方法用于将序列中的元素以指定的字符连接生成一个新的字符串。</a:t>
            </a:r>
            <a:br>
              <a:rPr lang="zh-CN" altLang="en-US" sz="2400" b="1" dirty="0">
                <a:cs typeface="Arial" panose="020B0604020202020204" pitchFamily="34" charset="0"/>
              </a:rPr>
            </a:br>
            <a:br>
              <a:rPr lang="zh-CN" altLang="en-US" sz="2400" b="1" dirty="0">
                <a:cs typeface="Arial" panose="020B0604020202020204" pitchFamily="34" charset="0"/>
              </a:rPr>
            </a:br>
            <a:r>
              <a:rPr sz="2400">
                <a:cs typeface="Arial" panose="020B0604020202020204" pitchFamily="34" charset="0"/>
                <a:sym typeface="+mn-ea"/>
              </a:rPr>
              <a:t>str.join(sequence)</a:t>
            </a:r>
            <a:br>
              <a:rPr lang="zh-CN" altLang="en-US" sz="2400" b="1" dirty="0">
                <a:cs typeface="Arial" panose="020B0604020202020204" pitchFamily="34" charset="0"/>
              </a:rPr>
            </a:br>
            <a:r>
              <a:rPr sz="2400">
                <a:cs typeface="Arial" panose="020B0604020202020204" pitchFamily="34" charset="0"/>
                <a:sym typeface="+mn-ea"/>
              </a:rPr>
              <a:t>sequence -- 要连接的元素序列。</a:t>
            </a:r>
            <a:br>
              <a:rPr lang="zh-CN" altLang="en-US" sz="2400" b="1" dirty="0">
                <a:cs typeface="Arial" panose="020B0604020202020204" pitchFamily="34" charset="0"/>
              </a:rPr>
            </a:br>
            <a:br>
              <a:rPr lang="zh-CN" altLang="en-US" sz="2400" b="1" dirty="0">
                <a:cs typeface="Arial" panose="020B0604020202020204" pitchFamily="34" charset="0"/>
              </a:rPr>
            </a:br>
            <a:r>
              <a:rPr sz="2400">
                <a:cs typeface="Arial" panose="020B0604020202020204" pitchFamily="34" charset="0"/>
                <a:sym typeface="+mn-ea"/>
              </a:rPr>
              <a:t>返回通过指定字符</a:t>
            </a:r>
            <a:r>
              <a:rPr lang="en-US" altLang="zh-CN" sz="2400">
                <a:cs typeface="Arial" panose="020B0604020202020204" pitchFamily="34" charset="0"/>
                <a:sym typeface="+mn-ea"/>
              </a:rPr>
              <a:t>str</a:t>
            </a:r>
            <a:r>
              <a:rPr sz="2400">
                <a:cs typeface="Arial" panose="020B0604020202020204" pitchFamily="34" charset="0"/>
                <a:sym typeface="+mn-ea"/>
              </a:rPr>
              <a:t>连接序列</a:t>
            </a:r>
            <a:r>
              <a:rPr lang="en-US" altLang="zh-CN" sz="2400">
                <a:cs typeface="Arial" panose="020B0604020202020204" pitchFamily="34" charset="0"/>
                <a:sym typeface="+mn-ea"/>
              </a:rPr>
              <a:t>sequence</a:t>
            </a:r>
            <a:r>
              <a:rPr sz="2400">
                <a:cs typeface="Arial" panose="020B0604020202020204" pitchFamily="34" charset="0"/>
                <a:sym typeface="+mn-ea"/>
              </a:rPr>
              <a:t>中元素后生成的新字符串。</a:t>
            </a:r>
            <a:endParaRPr lang="en-US" altLang="zh-CN" sz="2400" dirty="0">
              <a:cs typeface="Arial" panose="020B0604020202020204" pitchFamily="34" charset="0"/>
            </a:endParaRPr>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85750" y="188595"/>
            <a:ext cx="11261725" cy="5974715"/>
          </a:xfrm>
        </p:spPr>
        <p:txBody>
          <a:bodyPr/>
          <a:lstStyle/>
          <a:p>
            <a:pPr>
              <a:lnSpc>
                <a:spcPct val="150000"/>
              </a:lnSpc>
            </a:pPr>
            <a:r>
              <a:rPr lang="en-US" altLang="zh-CN" sz="2400" dirty="0"/>
              <a:t>8</a:t>
            </a:r>
            <a:r>
              <a:rPr lang="zh-CN" altLang="en-US" sz="2400" dirty="0" smtClean="0"/>
              <a:t>．</a:t>
            </a:r>
            <a:r>
              <a:rPr lang="en-US" altLang="zh-CN" sz="2400" dirty="0" smtClean="0"/>
              <a:t>join</a:t>
            </a:r>
            <a:r>
              <a:rPr lang="en-US" altLang="zh-CN" sz="2400" dirty="0"/>
              <a:t>()</a:t>
            </a:r>
            <a:r>
              <a:rPr lang="zh-CN" altLang="en-US" sz="2400" dirty="0"/>
              <a:t>、</a:t>
            </a:r>
            <a:r>
              <a:rPr lang="en-US" altLang="zh-CN" sz="2400" dirty="0"/>
              <a:t>replace()</a:t>
            </a:r>
            <a:r>
              <a:rPr lang="zh-CN" altLang="en-US" sz="2400" dirty="0"/>
              <a:t>、</a:t>
            </a:r>
            <a:r>
              <a:rPr lang="en-US" altLang="zh-CN" sz="2400" dirty="0" err="1"/>
              <a:t>maketrans</a:t>
            </a:r>
            <a:r>
              <a:rPr lang="en-US" altLang="zh-CN" sz="2400" dirty="0"/>
              <a:t>()</a:t>
            </a:r>
            <a:r>
              <a:rPr lang="zh-CN" altLang="en-US" sz="2400" dirty="0"/>
              <a:t>、</a:t>
            </a:r>
            <a:r>
              <a:rPr lang="en-US" altLang="zh-CN" sz="2400" dirty="0"/>
              <a:t>translate()</a:t>
            </a:r>
            <a:br>
              <a:rPr lang="en-US" altLang="zh-CN" sz="2400" dirty="0"/>
            </a:br>
            <a:br>
              <a:rPr lang="en-US" altLang="zh-CN" sz="2400" dirty="0"/>
            </a:br>
            <a:r>
              <a:rPr lang="en-US" altLang="zh-CN" sz="2400">
                <a:sym typeface="+mn-ea"/>
              </a:rPr>
              <a:t>&gt;&gt;&gt; list1 = ["Soochow", "University", "is", "Beautiful"]</a:t>
            </a:r>
            <a:br>
              <a:rPr lang="zh-CN" altLang="zh-CN" sz="2400" dirty="0"/>
            </a:br>
            <a:r>
              <a:rPr lang="en-US" altLang="zh-CN" sz="2400">
                <a:sym typeface="+mn-ea"/>
              </a:rPr>
              <a:t>&gt;&gt;&gt; s1 = ''</a:t>
            </a:r>
            <a:br>
              <a:rPr lang="zh-CN" altLang="zh-CN" sz="2400" dirty="0"/>
            </a:br>
            <a:r>
              <a:rPr lang="en-US" altLang="zh-CN" sz="2400">
                <a:sym typeface="+mn-ea"/>
              </a:rPr>
              <a:t>&gt;&gt;&gt; s1.join(list1)    </a:t>
            </a:r>
            <a:r>
              <a:rPr lang="en-US" altLang="zh-CN" sz="2400" smtClean="0">
                <a:solidFill>
                  <a:srgbClr val="FF0000"/>
                </a:solidFill>
                <a:sym typeface="+mn-ea"/>
              </a:rPr>
              <a:t># </a:t>
            </a:r>
            <a:r>
              <a:rPr altLang="zh-CN" sz="2400">
                <a:solidFill>
                  <a:srgbClr val="FF0000"/>
                </a:solidFill>
                <a:sym typeface="+mn-ea"/>
              </a:rPr>
              <a:t>以空字符作为连接符（单词之间没有任何分隔符）</a:t>
            </a:r>
            <a:br>
              <a:rPr lang="zh-CN" altLang="zh-CN" sz="2400" dirty="0">
                <a:solidFill>
                  <a:srgbClr val="FF0000"/>
                </a:solidFill>
              </a:rPr>
            </a:br>
            <a:r>
              <a:rPr lang="en-US" altLang="zh-CN" sz="2400">
                <a:sym typeface="+mn-ea"/>
              </a:rPr>
              <a:t>'</a:t>
            </a:r>
            <a:r>
              <a:rPr lang="en-US" altLang="zh-CN" sz="2400" dirty="0" err="1">
                <a:sym typeface="+mn-ea"/>
              </a:rPr>
              <a:t>SoochowUniversityisBeautiful</a:t>
            </a:r>
            <a:r>
              <a:rPr lang="en-US" altLang="zh-CN" sz="2400">
                <a:sym typeface="+mn-ea"/>
              </a:rPr>
              <a:t>'</a:t>
            </a:r>
            <a:br>
              <a:rPr lang="zh-CN" altLang="zh-CN" sz="2400" dirty="0"/>
            </a:br>
            <a:r>
              <a:rPr lang="en-US" altLang="zh-CN" sz="2400">
                <a:sym typeface="+mn-ea"/>
              </a:rPr>
              <a:t>&gt;&gt;&gt; s1 = ' '</a:t>
            </a:r>
            <a:br>
              <a:rPr lang="zh-CN" altLang="zh-CN" sz="2400" dirty="0"/>
            </a:br>
            <a:r>
              <a:rPr lang="en-US" altLang="zh-CN" sz="2400">
                <a:sym typeface="+mn-ea"/>
              </a:rPr>
              <a:t>&gt;&gt;&gt; s1.join(list1)		</a:t>
            </a:r>
            <a:r>
              <a:rPr lang="en-US" altLang="zh-CN" sz="2400">
                <a:solidFill>
                  <a:srgbClr val="FF0000"/>
                </a:solidFill>
                <a:sym typeface="+mn-ea"/>
              </a:rPr>
              <a:t># </a:t>
            </a:r>
            <a:r>
              <a:rPr altLang="zh-CN" sz="2400">
                <a:solidFill>
                  <a:srgbClr val="FF0000"/>
                </a:solidFill>
                <a:sym typeface="+mn-ea"/>
              </a:rPr>
              <a:t>以空格作为连接符</a:t>
            </a:r>
            <a:br>
              <a:rPr lang="zh-CN" altLang="zh-CN" sz="2400" dirty="0">
                <a:solidFill>
                  <a:srgbClr val="FF0000"/>
                </a:solidFill>
              </a:rPr>
            </a:br>
            <a:r>
              <a:rPr lang="en-US" altLang="zh-CN" sz="2400">
                <a:sym typeface="+mn-ea"/>
              </a:rPr>
              <a:t>'Soochow University is Beautiful'</a:t>
            </a:r>
            <a:br>
              <a:rPr lang="zh-CN" altLang="zh-CN" sz="2400" dirty="0"/>
            </a:br>
            <a:r>
              <a:rPr lang="en-US" altLang="zh-CN" sz="2400">
                <a:sym typeface="+mn-ea"/>
              </a:rPr>
              <a:t>&gt;&gt;&gt; '_'.join(list1) 		</a:t>
            </a:r>
            <a:r>
              <a:rPr lang="en-US" altLang="zh-CN" sz="2400">
                <a:solidFill>
                  <a:srgbClr val="FF0000"/>
                </a:solidFill>
                <a:sym typeface="+mn-ea"/>
              </a:rPr>
              <a:t># </a:t>
            </a:r>
            <a:r>
              <a:rPr altLang="zh-CN" sz="2400">
                <a:solidFill>
                  <a:srgbClr val="FF0000"/>
                </a:solidFill>
                <a:sym typeface="+mn-ea"/>
              </a:rPr>
              <a:t>以</a:t>
            </a:r>
            <a:r>
              <a:rPr lang="en-US" altLang="zh-CN" sz="2400">
                <a:solidFill>
                  <a:srgbClr val="FF0000"/>
                </a:solidFill>
                <a:sym typeface="+mn-ea"/>
              </a:rPr>
              <a:t>'_'</a:t>
            </a:r>
            <a:r>
              <a:rPr altLang="zh-CN" sz="2400">
                <a:solidFill>
                  <a:srgbClr val="FF0000"/>
                </a:solidFill>
                <a:sym typeface="+mn-ea"/>
              </a:rPr>
              <a:t>作为连接符</a:t>
            </a:r>
            <a:br>
              <a:rPr lang="zh-CN" altLang="zh-CN" sz="2400" dirty="0">
                <a:solidFill>
                  <a:srgbClr val="FF0000"/>
                </a:solidFill>
              </a:rPr>
            </a:br>
            <a:r>
              <a:rPr lang="en-US" altLang="zh-CN" sz="2400">
                <a:sym typeface="+mn-ea"/>
              </a:rPr>
              <a:t>'</a:t>
            </a:r>
            <a:r>
              <a:rPr lang="en-US" altLang="zh-CN" sz="2400" dirty="0" err="1">
                <a:sym typeface="+mn-ea"/>
              </a:rPr>
              <a:t>Soochow_University_is_Beautiful</a:t>
            </a:r>
            <a:r>
              <a:rPr lang="en-US" altLang="zh-CN" sz="2400">
                <a:sym typeface="+mn-ea"/>
              </a:rPr>
              <a:t>'</a:t>
            </a:r>
            <a:br>
              <a:rPr lang="zh-CN" altLang="zh-CN" sz="2400" dirty="0"/>
            </a:br>
            <a:endParaRPr lang="en-US" altLang="zh-CN" sz="2400"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a:t>
            </a:r>
            <a:r>
              <a:rPr lang="zh-CN" altLang="en-US" dirty="0" smtClean="0"/>
              <a:t>．字符串</a:t>
            </a:r>
            <a:r>
              <a:rPr lang="zh-CN" altLang="en-US" dirty="0"/>
              <a:t>索引</a:t>
            </a:r>
            <a:endParaRPr lang="zh-CN" altLang="en-US" dirty="0"/>
          </a:p>
        </p:txBody>
      </p:sp>
      <p:sp>
        <p:nvSpPr>
          <p:cNvPr id="3" name="内容占位符 2"/>
          <p:cNvSpPr>
            <a:spLocks noGrp="1"/>
          </p:cNvSpPr>
          <p:nvPr>
            <p:ph idx="1"/>
          </p:nvPr>
        </p:nvSpPr>
        <p:spPr>
          <a:xfrm>
            <a:off x="669925" y="1160145"/>
            <a:ext cx="11151235" cy="3636645"/>
          </a:xfrm>
        </p:spPr>
        <p:txBody>
          <a:bodyPr>
            <a:noAutofit/>
          </a:bodyPr>
          <a:lstStyle/>
          <a:p>
            <a:endParaRPr lang="zh-CN" altLang="en-US" dirty="0"/>
          </a:p>
          <a:p>
            <a:r>
              <a:rPr lang="zh-CN" altLang="en-US" dirty="0"/>
              <a:t>字符串是有序序列，支持使用下标访问特定位置的元素（字符</a:t>
            </a:r>
            <a:r>
              <a:rPr lang="zh-CN" altLang="en-US" dirty="0" smtClean="0"/>
              <a:t>）</a:t>
            </a:r>
            <a:endParaRPr lang="en-US" altLang="zh-CN" dirty="0" smtClean="0"/>
          </a:p>
          <a:p>
            <a:r>
              <a:rPr lang="zh-CN" altLang="en-US" dirty="0"/>
              <a:t>格式</a:t>
            </a:r>
            <a:r>
              <a:rPr lang="zh-CN" altLang="en-US" dirty="0" smtClean="0"/>
              <a:t>：字符串</a:t>
            </a:r>
            <a:r>
              <a:rPr lang="zh-CN" altLang="zh-CN" dirty="0" smtClean="0"/>
              <a:t>名</a:t>
            </a:r>
            <a:r>
              <a:rPr lang="en-US" altLang="zh-CN" dirty="0" smtClean="0"/>
              <a:t>[</a:t>
            </a:r>
            <a:r>
              <a:rPr lang="zh-CN" altLang="en-US" dirty="0" smtClean="0"/>
              <a:t>下标</a:t>
            </a:r>
            <a:r>
              <a:rPr lang="en-US" altLang="zh-CN" dirty="0" smtClean="0"/>
              <a:t>]</a:t>
            </a:r>
            <a:endParaRPr lang="zh-CN" altLang="zh-CN" dirty="0"/>
          </a:p>
          <a:p>
            <a:endParaRPr lang="zh-CN" altLang="zh-CN" dirty="0"/>
          </a:p>
        </p:txBody>
      </p:sp>
      <p:sp>
        <p:nvSpPr>
          <p:cNvPr id="4" name="TextBox 3"/>
          <p:cNvSpPr txBox="1"/>
          <p:nvPr/>
        </p:nvSpPr>
        <p:spPr>
          <a:xfrm>
            <a:off x="768350" y="3681730"/>
            <a:ext cx="10655935" cy="2553335"/>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altLang="zh-CN" sz="3200" dirty="0"/>
              <a:t>&gt;&gt;&gt; s1 = '</a:t>
            </a:r>
            <a:r>
              <a:rPr lang="en-US" altLang="zh-CN" sz="3200" dirty="0" err="1"/>
              <a:t>SuZhou</a:t>
            </a:r>
            <a:r>
              <a:rPr lang="en-US" altLang="zh-CN" sz="3200" dirty="0"/>
              <a:t>'</a:t>
            </a:r>
            <a:endParaRPr lang="zh-CN" altLang="zh-CN" sz="3200" dirty="0"/>
          </a:p>
          <a:p>
            <a:r>
              <a:rPr lang="en-US" altLang="zh-CN" sz="3200" dirty="0"/>
              <a:t>&gt;&gt;&gt; s1[0]</a:t>
            </a:r>
            <a:endParaRPr lang="zh-CN" altLang="zh-CN" sz="3200" dirty="0"/>
          </a:p>
          <a:p>
            <a:r>
              <a:rPr lang="en-US" altLang="zh-CN" sz="3200" dirty="0"/>
              <a:t>'S'</a:t>
            </a:r>
            <a:endParaRPr lang="zh-CN" altLang="zh-CN" sz="3200" dirty="0"/>
          </a:p>
          <a:p>
            <a:r>
              <a:rPr lang="en-US" altLang="zh-CN" sz="3200" dirty="0" smtClean="0"/>
              <a:t>&gt;&gt;&gt; </a:t>
            </a:r>
            <a:r>
              <a:rPr lang="en-US" altLang="zh-CN" sz="3200" dirty="0"/>
              <a:t>s1[-1</a:t>
            </a:r>
            <a:r>
              <a:rPr lang="en-US" altLang="zh-CN" sz="3200" dirty="0" smtClean="0"/>
              <a:t>]    </a:t>
            </a:r>
            <a:r>
              <a:rPr lang="en-US" altLang="zh-CN" sz="3200" dirty="0" smtClean="0">
                <a:solidFill>
                  <a:srgbClr val="FF0000"/>
                </a:solidFill>
              </a:rPr>
              <a:t>#</a:t>
            </a:r>
            <a:r>
              <a:rPr lang="zh-CN" altLang="en-US" sz="3200" dirty="0" smtClean="0">
                <a:solidFill>
                  <a:srgbClr val="FF0000"/>
                </a:solidFill>
              </a:rPr>
              <a:t>字符串也支持反向索引</a:t>
            </a:r>
            <a:endParaRPr lang="zh-CN" altLang="zh-CN" sz="3200" dirty="0">
              <a:solidFill>
                <a:srgbClr val="FF0000"/>
              </a:solidFill>
            </a:endParaRPr>
          </a:p>
          <a:p>
            <a:r>
              <a:rPr lang="en-US" altLang="zh-CN" sz="3200" dirty="0"/>
              <a:t>'u'</a:t>
            </a:r>
            <a:endParaRPr lang="en-US" altLang="zh-CN" sz="3200" dirty="0"/>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57810" y="188595"/>
            <a:ext cx="11826875" cy="6584950"/>
          </a:xfrm>
        </p:spPr>
        <p:txBody>
          <a:bodyPr/>
          <a:lstStyle/>
          <a:p>
            <a:pPr>
              <a:lnSpc>
                <a:spcPct val="150000"/>
              </a:lnSpc>
            </a:pPr>
            <a:r>
              <a:rPr lang="en-US" altLang="zh-CN" sz="2400">
                <a:sym typeface="+mn-ea"/>
              </a:rPr>
              <a:t>&gt;&gt;&gt; tuple1 = ("Soochow", "University", "is", "Beautiful")</a:t>
            </a:r>
            <a:br>
              <a:rPr lang="zh-CN" altLang="zh-CN" sz="2400" dirty="0"/>
            </a:br>
            <a:r>
              <a:rPr lang="en-US" altLang="zh-CN" sz="2400">
                <a:sym typeface="+mn-ea"/>
              </a:rPr>
              <a:t>&gt;&gt;&gt; '_'.join(tuple1)		</a:t>
            </a:r>
            <a:r>
              <a:rPr lang="en-US" altLang="zh-CN" sz="2400">
                <a:solidFill>
                  <a:srgbClr val="FF0000"/>
                </a:solidFill>
                <a:sym typeface="+mn-ea"/>
              </a:rPr>
              <a:t># </a:t>
            </a:r>
            <a:r>
              <a:rPr altLang="zh-CN" sz="2400">
                <a:solidFill>
                  <a:srgbClr val="FF0000"/>
                </a:solidFill>
                <a:sym typeface="+mn-ea"/>
              </a:rPr>
              <a:t>元组中的字符串也可以连接</a:t>
            </a:r>
            <a:br>
              <a:rPr lang="zh-CN" altLang="zh-CN" sz="2400" dirty="0">
                <a:solidFill>
                  <a:srgbClr val="FF0000"/>
                </a:solidFill>
              </a:rPr>
            </a:br>
            <a:r>
              <a:rPr lang="en-US" altLang="zh-CN" sz="2400">
                <a:sym typeface="+mn-ea"/>
              </a:rPr>
              <a:t>'</a:t>
            </a:r>
            <a:r>
              <a:rPr lang="en-US" altLang="zh-CN" sz="2400" dirty="0" err="1">
                <a:sym typeface="+mn-ea"/>
              </a:rPr>
              <a:t>Soochow_University_is_Beautiful</a:t>
            </a:r>
            <a:r>
              <a:rPr lang="en-US" altLang="zh-CN" sz="2400">
                <a:sym typeface="+mn-ea"/>
              </a:rPr>
              <a:t>'</a:t>
            </a:r>
            <a:br>
              <a:rPr lang="en-US" altLang="zh-CN" sz="2400">
                <a:sym typeface="+mn-ea"/>
              </a:rPr>
            </a:br>
            <a:br>
              <a:rPr lang="zh-CN" altLang="zh-CN" sz="2400" dirty="0"/>
            </a:br>
            <a:r>
              <a:rPr lang="en-US" altLang="zh-CN" sz="2400">
                <a:sym typeface="+mn-ea"/>
              </a:rPr>
              <a:t>&gt;&gt;&gt; set1 = {"Soochow", "University", "is", "Beautiful"}</a:t>
            </a:r>
            <a:br>
              <a:rPr lang="zh-CN" altLang="zh-CN" sz="2400" dirty="0"/>
            </a:br>
            <a:r>
              <a:rPr lang="en-US" altLang="zh-CN" sz="2400">
                <a:sym typeface="+mn-ea"/>
              </a:rPr>
              <a:t>&gt;&gt;&gt; '_'.join(set1)		</a:t>
            </a:r>
            <a:r>
              <a:rPr lang="en-US" altLang="zh-CN" sz="2400">
                <a:solidFill>
                  <a:srgbClr val="FF0000"/>
                </a:solidFill>
                <a:sym typeface="+mn-ea"/>
              </a:rPr>
              <a:t># </a:t>
            </a:r>
            <a:r>
              <a:rPr altLang="zh-CN" sz="2400">
                <a:solidFill>
                  <a:srgbClr val="FF0000"/>
                </a:solidFill>
                <a:sym typeface="+mn-ea"/>
              </a:rPr>
              <a:t>集合中的字符串也可以连接</a:t>
            </a:r>
            <a:br>
              <a:rPr lang="zh-CN" altLang="zh-CN" sz="2400" dirty="0">
                <a:solidFill>
                  <a:srgbClr val="FF0000"/>
                </a:solidFill>
              </a:rPr>
            </a:br>
            <a:r>
              <a:rPr lang="en-US" altLang="zh-CN" sz="2400">
                <a:sym typeface="+mn-ea"/>
              </a:rPr>
              <a:t>'</a:t>
            </a:r>
            <a:r>
              <a:rPr lang="en-US" altLang="zh-CN" sz="2400" dirty="0" err="1">
                <a:sym typeface="+mn-ea"/>
              </a:rPr>
              <a:t>University_is_Soochow_Beautiful</a:t>
            </a:r>
            <a:r>
              <a:rPr lang="en-US" altLang="zh-CN" sz="2400">
                <a:sym typeface="+mn-ea"/>
              </a:rPr>
              <a:t>'</a:t>
            </a:r>
            <a:br>
              <a:rPr lang="en-US" altLang="zh-CN" sz="2400">
                <a:sym typeface="+mn-ea"/>
              </a:rPr>
            </a:br>
            <a:br>
              <a:rPr lang="zh-CN" altLang="zh-CN" sz="2400" dirty="0"/>
            </a:br>
            <a:r>
              <a:rPr lang="en-US" altLang="zh-CN" sz="2400">
                <a:sym typeface="+mn-ea"/>
              </a:rPr>
              <a:t>&gt;&gt;&gt; dict1 = {"Soochow": 1, "University": 2, "is": 3, "Beautiful": 4}</a:t>
            </a:r>
            <a:br>
              <a:rPr lang="zh-CN" altLang="zh-CN" sz="2400" dirty="0"/>
            </a:br>
            <a:r>
              <a:rPr lang="en-US" altLang="zh-CN" sz="2400">
                <a:sym typeface="+mn-ea"/>
              </a:rPr>
              <a:t>&gt;&gt;&gt; '_'.join(dict1)	</a:t>
            </a:r>
            <a:r>
              <a:rPr lang="en-US" altLang="zh-CN" sz="2400">
                <a:solidFill>
                  <a:srgbClr val="FF0000"/>
                </a:solidFill>
                <a:sym typeface="+mn-ea"/>
              </a:rPr>
              <a:t># </a:t>
            </a:r>
            <a:r>
              <a:rPr altLang="zh-CN" sz="2400">
                <a:solidFill>
                  <a:srgbClr val="FF0000"/>
                </a:solidFill>
                <a:sym typeface="+mn-ea"/>
              </a:rPr>
              <a:t>字典</a:t>
            </a:r>
            <a:r>
              <a:rPr altLang="zh-CN" sz="2400">
                <a:solidFill>
                  <a:srgbClr val="FF0000"/>
                </a:solidFill>
                <a:sym typeface="+mn-ea"/>
              </a:rPr>
              <a:t>中的字符串也可以连接（默认是对字典的键操作）</a:t>
            </a:r>
            <a:br>
              <a:rPr lang="zh-CN" altLang="zh-CN" sz="2400" dirty="0">
                <a:solidFill>
                  <a:srgbClr val="FF0000"/>
                </a:solidFill>
              </a:rPr>
            </a:br>
            <a:r>
              <a:rPr lang="en-US" altLang="zh-CN" sz="2400">
                <a:sym typeface="+mn-ea"/>
              </a:rPr>
              <a:t>'</a:t>
            </a:r>
            <a:r>
              <a:rPr lang="en-US" altLang="zh-CN" sz="2400" dirty="0" err="1">
                <a:sym typeface="+mn-ea"/>
              </a:rPr>
              <a:t>Soochow_is_Beautiful_University</a:t>
            </a:r>
            <a:r>
              <a:rPr lang="en-US" altLang="zh-CN" sz="2400">
                <a:sym typeface="+mn-ea"/>
              </a:rPr>
              <a:t>'</a:t>
            </a:r>
            <a:br>
              <a:rPr lang="zh-CN" altLang="zh-CN" sz="2400" dirty="0"/>
            </a:br>
            <a:endParaRPr lang="en-US" altLang="zh-CN" sz="2400" dirty="0"/>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85750" y="188595"/>
            <a:ext cx="11261725" cy="6502400"/>
          </a:xfrm>
        </p:spPr>
        <p:txBody>
          <a:bodyPr/>
          <a:lstStyle/>
          <a:p>
            <a:pPr>
              <a:lnSpc>
                <a:spcPct val="150000"/>
              </a:lnSpc>
            </a:pPr>
            <a:r>
              <a:rPr lang="en-US" altLang="zh-CN" sz="2000" dirty="0">
                <a:cs typeface="Arial" panose="020B0604020202020204" pitchFamily="34" charset="0"/>
              </a:rPr>
              <a:t>8</a:t>
            </a:r>
            <a:r>
              <a:rPr lang="zh-CN" altLang="en-US" sz="2000" dirty="0" smtClean="0">
                <a:cs typeface="Arial" panose="020B0604020202020204" pitchFamily="34" charset="0"/>
              </a:rPr>
              <a:t>．</a:t>
            </a:r>
            <a:r>
              <a:rPr lang="en-US" altLang="zh-CN" sz="2000" dirty="0" smtClean="0">
                <a:cs typeface="Arial" panose="020B0604020202020204" pitchFamily="34" charset="0"/>
              </a:rPr>
              <a:t>join</a:t>
            </a:r>
            <a:r>
              <a:rPr lang="en-US" altLang="zh-CN" sz="2000" dirty="0">
                <a:cs typeface="Arial" panose="020B0604020202020204" pitchFamily="34" charset="0"/>
              </a:rPr>
              <a:t>()</a:t>
            </a:r>
            <a:r>
              <a:rPr lang="zh-CN" altLang="en-US" sz="2000" dirty="0">
                <a:cs typeface="Arial" panose="020B0604020202020204" pitchFamily="34" charset="0"/>
              </a:rPr>
              <a:t>、</a:t>
            </a:r>
            <a:r>
              <a:rPr lang="en-US" altLang="zh-CN" sz="2000" dirty="0">
                <a:cs typeface="Arial" panose="020B0604020202020204" pitchFamily="34" charset="0"/>
              </a:rPr>
              <a:t>replace()</a:t>
            </a:r>
            <a:r>
              <a:rPr lang="zh-CN" altLang="en-US" sz="2000" dirty="0">
                <a:cs typeface="Arial" panose="020B0604020202020204" pitchFamily="34" charset="0"/>
              </a:rPr>
              <a:t>、</a:t>
            </a:r>
            <a:r>
              <a:rPr lang="en-US" altLang="zh-CN" sz="2000" dirty="0" err="1">
                <a:cs typeface="Arial" panose="020B0604020202020204" pitchFamily="34" charset="0"/>
              </a:rPr>
              <a:t>maketrans</a:t>
            </a:r>
            <a:r>
              <a:rPr lang="en-US" altLang="zh-CN" sz="2000" dirty="0">
                <a:cs typeface="Arial" panose="020B0604020202020204" pitchFamily="34" charset="0"/>
              </a:rPr>
              <a:t>()</a:t>
            </a:r>
            <a:r>
              <a:rPr lang="zh-CN" altLang="en-US" sz="2000" dirty="0">
                <a:cs typeface="Arial" panose="020B0604020202020204" pitchFamily="34" charset="0"/>
              </a:rPr>
              <a:t>、</a:t>
            </a:r>
            <a:r>
              <a:rPr lang="en-US" altLang="zh-CN" sz="2000" dirty="0">
                <a:cs typeface="Arial" panose="020B0604020202020204" pitchFamily="34" charset="0"/>
              </a:rPr>
              <a:t>translate()</a:t>
            </a:r>
            <a:r>
              <a:rPr sz="2000" dirty="0">
                <a:cs typeface="Arial" panose="020B0604020202020204" pitchFamily="34" charset="0"/>
              </a:rPr>
              <a:t>连接，替换或者映射</a:t>
            </a:r>
            <a:br>
              <a:rPr lang="en-US" altLang="zh-CN" sz="2000" dirty="0">
                <a:cs typeface="Arial" panose="020B0604020202020204" pitchFamily="34" charset="0"/>
              </a:rPr>
            </a:br>
            <a:br>
              <a:rPr lang="en-US" altLang="zh-CN" sz="2000" dirty="0">
                <a:cs typeface="Arial" panose="020B0604020202020204" pitchFamily="34" charset="0"/>
              </a:rPr>
            </a:br>
            <a:r>
              <a:rPr lang="en-US" altLang="zh-CN" sz="2000">
                <a:cs typeface="Arial" panose="020B0604020202020204" pitchFamily="34" charset="0"/>
                <a:sym typeface="+mn-ea"/>
              </a:rPr>
              <a:t>replace()</a:t>
            </a:r>
            <a:br>
              <a:rPr lang="en-US" altLang="zh-CN" sz="2000">
                <a:cs typeface="Arial" panose="020B0604020202020204" pitchFamily="34" charset="0"/>
                <a:sym typeface="+mn-ea"/>
              </a:rPr>
            </a:br>
            <a:r>
              <a:rPr lang="en-US" altLang="zh-CN" sz="2000">
                <a:cs typeface="Arial" panose="020B0604020202020204" pitchFamily="34" charset="0"/>
                <a:sym typeface="+mn-ea"/>
              </a:rPr>
              <a:t>replace() 方法把字符串中的 old（旧字符串） 替换成 new(新字符串)，如果指定第三个参数max，则替换不超过 max 次。</a:t>
            </a:r>
            <a:br>
              <a:rPr lang="en-US" altLang="zh-CN" sz="2000">
                <a:cs typeface="Arial" panose="020B0604020202020204" pitchFamily="34" charset="0"/>
                <a:sym typeface="+mn-ea"/>
              </a:rPr>
            </a:br>
            <a:br>
              <a:rPr lang="en-US" altLang="zh-CN" sz="2000">
                <a:cs typeface="Arial" panose="020B0604020202020204" pitchFamily="34" charset="0"/>
                <a:sym typeface="+mn-ea"/>
              </a:rPr>
            </a:br>
            <a:r>
              <a:rPr lang="en-US" altLang="zh-CN" sz="2000">
                <a:cs typeface="Arial" panose="020B0604020202020204" pitchFamily="34" charset="0"/>
                <a:sym typeface="+mn-ea"/>
              </a:rPr>
              <a:t>str.replace(old, new[, max])</a:t>
            </a:r>
            <a:br>
              <a:rPr lang="en-US" altLang="zh-CN" sz="2000">
                <a:cs typeface="Arial" panose="020B0604020202020204" pitchFamily="34" charset="0"/>
                <a:sym typeface="+mn-ea"/>
              </a:rPr>
            </a:br>
            <a:r>
              <a:rPr lang="en-US" altLang="zh-CN" sz="2000">
                <a:cs typeface="Arial" panose="020B0604020202020204" pitchFamily="34" charset="0"/>
                <a:sym typeface="+mn-ea"/>
              </a:rPr>
              <a:t>old -- 将被替换的子字符串。</a:t>
            </a:r>
            <a:br>
              <a:rPr lang="en-US" altLang="zh-CN" sz="2000">
                <a:cs typeface="Arial" panose="020B0604020202020204" pitchFamily="34" charset="0"/>
                <a:sym typeface="+mn-ea"/>
              </a:rPr>
            </a:br>
            <a:r>
              <a:rPr lang="en-US" altLang="zh-CN" sz="2000">
                <a:cs typeface="Arial" panose="020B0604020202020204" pitchFamily="34" charset="0"/>
                <a:sym typeface="+mn-ea"/>
              </a:rPr>
              <a:t>new -- 新字符串，用于替换old子字符串。</a:t>
            </a:r>
            <a:br>
              <a:rPr lang="en-US" altLang="zh-CN" sz="2000">
                <a:cs typeface="Arial" panose="020B0604020202020204" pitchFamily="34" charset="0"/>
                <a:sym typeface="+mn-ea"/>
              </a:rPr>
            </a:br>
            <a:r>
              <a:rPr lang="en-US" altLang="zh-CN" sz="2000">
                <a:cs typeface="Arial" panose="020B0604020202020204" pitchFamily="34" charset="0"/>
                <a:sym typeface="+mn-ea"/>
              </a:rPr>
              <a:t>max -- 可选字符串, 替换不超过 max 次</a:t>
            </a:r>
            <a:br>
              <a:rPr lang="en-US" altLang="zh-CN" sz="2000">
                <a:cs typeface="Arial" panose="020B0604020202020204" pitchFamily="34" charset="0"/>
                <a:sym typeface="+mn-ea"/>
              </a:rPr>
            </a:br>
            <a:br>
              <a:rPr lang="en-US" altLang="zh-CN" sz="2000">
                <a:cs typeface="Arial" panose="020B0604020202020204" pitchFamily="34" charset="0"/>
                <a:sym typeface="+mn-ea"/>
              </a:rPr>
            </a:br>
            <a:r>
              <a:rPr lang="en-US" altLang="zh-CN" sz="2000">
                <a:cs typeface="Arial" panose="020B0604020202020204" pitchFamily="34" charset="0"/>
                <a:sym typeface="+mn-ea"/>
              </a:rPr>
              <a:t>返回字符串中的 old（旧字符串） 替换成 new(新字符串)后生成的新字符串，如果指定第三个参数max，则替换不超过 max 次。</a:t>
            </a:r>
            <a:endParaRPr lang="en-US" altLang="zh-CN" sz="2000">
              <a:cs typeface="Arial" panose="020B0604020202020204" pitchFamily="34" charset="0"/>
              <a:sym typeface="+mn-ea"/>
            </a:endParaRPr>
          </a:p>
        </p:txBody>
      </p: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23570" y="188595"/>
            <a:ext cx="10852150" cy="6668770"/>
          </a:xfrm>
        </p:spPr>
        <p:txBody>
          <a:bodyPr/>
          <a:lstStyle/>
          <a:p>
            <a:pPr>
              <a:lnSpc>
                <a:spcPct val="150000"/>
              </a:lnSpc>
            </a:pPr>
            <a:r>
              <a:rPr lang="en-US" altLang="zh-CN" sz="2400">
                <a:cs typeface="Arial" panose="020B0604020202020204" pitchFamily="34" charset="0"/>
                <a:sym typeface="+mn-ea"/>
              </a:rPr>
              <a:t>8</a:t>
            </a:r>
            <a:r>
              <a:rPr sz="2400" smtClean="0">
                <a:cs typeface="Arial" panose="020B0604020202020204" pitchFamily="34" charset="0"/>
                <a:sym typeface="+mn-ea"/>
              </a:rPr>
              <a:t>．</a:t>
            </a:r>
            <a:r>
              <a:rPr lang="en-US" altLang="zh-CN" sz="2400" smtClean="0">
                <a:cs typeface="Arial" panose="020B0604020202020204" pitchFamily="34" charset="0"/>
                <a:sym typeface="+mn-ea"/>
              </a:rPr>
              <a:t>join</a:t>
            </a:r>
            <a:r>
              <a:rPr lang="en-US" altLang="zh-CN" sz="2400">
                <a:cs typeface="Arial" panose="020B0604020202020204" pitchFamily="34" charset="0"/>
                <a:sym typeface="+mn-ea"/>
              </a:rPr>
              <a:t>()</a:t>
            </a:r>
            <a:r>
              <a:rPr sz="2400">
                <a:cs typeface="Arial" panose="020B0604020202020204" pitchFamily="34" charset="0"/>
                <a:sym typeface="+mn-ea"/>
              </a:rPr>
              <a:t>、</a:t>
            </a:r>
            <a:r>
              <a:rPr lang="en-US" altLang="zh-CN" sz="2400">
                <a:cs typeface="Arial" panose="020B0604020202020204" pitchFamily="34" charset="0"/>
                <a:sym typeface="+mn-ea"/>
              </a:rPr>
              <a:t>replace()</a:t>
            </a:r>
            <a:r>
              <a:rPr sz="2400">
                <a:cs typeface="Arial" panose="020B0604020202020204" pitchFamily="34" charset="0"/>
                <a:sym typeface="+mn-ea"/>
              </a:rPr>
              <a:t>、</a:t>
            </a:r>
            <a:r>
              <a:rPr lang="en-US" altLang="zh-CN" sz="2400" dirty="0" err="1">
                <a:cs typeface="Arial" panose="020B0604020202020204" pitchFamily="34" charset="0"/>
                <a:sym typeface="+mn-ea"/>
              </a:rPr>
              <a:t>maketrans</a:t>
            </a:r>
            <a:r>
              <a:rPr lang="en-US" altLang="zh-CN" sz="2400">
                <a:cs typeface="Arial" panose="020B0604020202020204" pitchFamily="34" charset="0"/>
                <a:sym typeface="+mn-ea"/>
              </a:rPr>
              <a:t>()</a:t>
            </a:r>
            <a:r>
              <a:rPr sz="2400">
                <a:cs typeface="Arial" panose="020B0604020202020204" pitchFamily="34" charset="0"/>
                <a:sym typeface="+mn-ea"/>
              </a:rPr>
              <a:t>、</a:t>
            </a:r>
            <a:r>
              <a:rPr lang="en-US" altLang="zh-CN" sz="2400">
                <a:cs typeface="Arial" panose="020B0604020202020204" pitchFamily="34" charset="0"/>
                <a:sym typeface="+mn-ea"/>
              </a:rPr>
              <a:t>translate()</a:t>
            </a:r>
            <a:r>
              <a:rPr sz="2400">
                <a:cs typeface="Arial" panose="020B0604020202020204" pitchFamily="34" charset="0"/>
                <a:sym typeface="+mn-ea"/>
              </a:rPr>
              <a:t>连接，替换或者映射</a:t>
            </a:r>
            <a:br>
              <a:rPr lang="en-US" altLang="zh-CN" sz="2400" dirty="0">
                <a:cs typeface="Arial" panose="020B0604020202020204" pitchFamily="34" charset="0"/>
              </a:rPr>
            </a:br>
            <a:br>
              <a:rPr lang="en-US" altLang="zh-CN" sz="2200">
                <a:sym typeface="+mn-ea"/>
              </a:rPr>
            </a:br>
            <a:br>
              <a:rPr lang="en-US" altLang="zh-CN" sz="2200">
                <a:sym typeface="+mn-ea"/>
              </a:rPr>
            </a:br>
            <a:r>
              <a:rPr lang="en-US" altLang="zh-CN" sz="2400">
                <a:sym typeface="+mn-ea"/>
              </a:rPr>
              <a:t>&gt;&gt;&gt; s1 = "Because had because, so had so"</a:t>
            </a:r>
            <a:br>
              <a:rPr lang="zh-CN" altLang="zh-CN" sz="2400" dirty="0"/>
            </a:br>
            <a:r>
              <a:rPr lang="en-US" altLang="zh-CN" sz="2400">
                <a:sym typeface="+mn-ea"/>
              </a:rPr>
              <a:t>&gt;&gt;&gt; s1.replace("had", "have")			</a:t>
            </a:r>
            <a:r>
              <a:rPr lang="en-US" altLang="zh-CN" sz="2400">
                <a:solidFill>
                  <a:srgbClr val="FF0000"/>
                </a:solidFill>
                <a:sym typeface="+mn-ea"/>
              </a:rPr>
              <a:t># </a:t>
            </a:r>
            <a:r>
              <a:rPr altLang="zh-CN" sz="2400">
                <a:solidFill>
                  <a:srgbClr val="FF0000"/>
                </a:solidFill>
                <a:sym typeface="+mn-ea"/>
              </a:rPr>
              <a:t>以</a:t>
            </a:r>
            <a:r>
              <a:rPr lang="en-US" altLang="zh-CN" sz="2400">
                <a:solidFill>
                  <a:srgbClr val="FF0000"/>
                </a:solidFill>
                <a:sym typeface="+mn-ea"/>
              </a:rPr>
              <a:t>have</a:t>
            </a:r>
            <a:r>
              <a:rPr altLang="zh-CN" sz="2400">
                <a:solidFill>
                  <a:srgbClr val="FF0000"/>
                </a:solidFill>
                <a:sym typeface="+mn-ea"/>
              </a:rPr>
              <a:t>替代</a:t>
            </a:r>
            <a:r>
              <a:rPr lang="en-US" altLang="zh-CN" sz="2400">
                <a:solidFill>
                  <a:srgbClr val="FF0000"/>
                </a:solidFill>
                <a:sym typeface="+mn-ea"/>
              </a:rPr>
              <a:t>had</a:t>
            </a:r>
            <a:br>
              <a:rPr lang="zh-CN" altLang="zh-CN" sz="2400" dirty="0">
                <a:solidFill>
                  <a:srgbClr val="FF0000"/>
                </a:solidFill>
              </a:rPr>
            </a:br>
            <a:r>
              <a:rPr lang="en-US" altLang="zh-CN" sz="2400">
                <a:sym typeface="+mn-ea"/>
              </a:rPr>
              <a:t>'Because have because, so have so'</a:t>
            </a:r>
            <a:br>
              <a:rPr lang="zh-CN" altLang="zh-CN" sz="2400" dirty="0"/>
            </a:br>
            <a:r>
              <a:rPr lang="en-US" altLang="zh-CN" sz="2400">
                <a:sym typeface="+mn-ea"/>
              </a:rPr>
              <a:t>&gt;&gt;&gt; s1.replace("had", "have", 1)			</a:t>
            </a:r>
            <a:r>
              <a:rPr lang="en-US" altLang="zh-CN" sz="2400">
                <a:solidFill>
                  <a:srgbClr val="FF0000"/>
                </a:solidFill>
                <a:sym typeface="+mn-ea"/>
              </a:rPr>
              <a:t># </a:t>
            </a:r>
            <a:r>
              <a:rPr altLang="zh-CN" sz="2400">
                <a:solidFill>
                  <a:srgbClr val="FF0000"/>
                </a:solidFill>
                <a:sym typeface="+mn-ea"/>
              </a:rPr>
              <a:t>只替换</a:t>
            </a:r>
            <a:r>
              <a:rPr lang="en-US" altLang="zh-CN" sz="2400">
                <a:solidFill>
                  <a:srgbClr val="FF0000"/>
                </a:solidFill>
                <a:sym typeface="+mn-ea"/>
              </a:rPr>
              <a:t>1</a:t>
            </a:r>
            <a:r>
              <a:rPr altLang="zh-CN" sz="2400">
                <a:solidFill>
                  <a:srgbClr val="FF0000"/>
                </a:solidFill>
                <a:sym typeface="+mn-ea"/>
              </a:rPr>
              <a:t>次</a:t>
            </a:r>
            <a:br>
              <a:rPr lang="zh-CN" altLang="zh-CN" sz="2400" dirty="0">
                <a:solidFill>
                  <a:srgbClr val="FF0000"/>
                </a:solidFill>
              </a:rPr>
            </a:br>
            <a:r>
              <a:rPr lang="en-US" altLang="zh-CN" sz="2400">
                <a:sym typeface="+mn-ea"/>
              </a:rPr>
              <a:t>'Because have because, so had </a:t>
            </a:r>
            <a:r>
              <a:rPr lang="en-US" altLang="zh-CN" sz="2400" smtClean="0">
                <a:sym typeface="+mn-ea"/>
              </a:rPr>
              <a:t>so</a:t>
            </a:r>
            <a:r>
              <a:rPr lang="en-US" altLang="zh-CN" sz="2400">
                <a:sym typeface="+mn-ea"/>
              </a:rPr>
              <a:t>'</a:t>
            </a:r>
            <a:br>
              <a:rPr lang="en-US" altLang="zh-CN" sz="2200">
                <a:sym typeface="+mn-ea"/>
              </a:rPr>
            </a:br>
            <a:br>
              <a:rPr lang="en-US" altLang="zh-CN" sz="2200">
                <a:sym typeface="+mn-ea"/>
              </a:rPr>
            </a:br>
            <a:endParaRPr lang="zh-CN" altLang="en-US" sz="2200" dirty="0" smtClean="0"/>
          </a:p>
        </p:txBody>
      </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23570" y="188595"/>
            <a:ext cx="10852150" cy="6402705"/>
          </a:xfrm>
        </p:spPr>
        <p:txBody>
          <a:bodyPr/>
          <a:lstStyle/>
          <a:p>
            <a:pPr>
              <a:lnSpc>
                <a:spcPct val="150000"/>
              </a:lnSpc>
            </a:pPr>
            <a:r>
              <a:rPr lang="en-US" altLang="zh-CN" sz="2400">
                <a:cs typeface="Arial" panose="020B0604020202020204" pitchFamily="34" charset="0"/>
                <a:sym typeface="+mn-ea"/>
              </a:rPr>
              <a:t>8</a:t>
            </a:r>
            <a:r>
              <a:rPr sz="2400" smtClean="0">
                <a:cs typeface="Arial" panose="020B0604020202020204" pitchFamily="34" charset="0"/>
                <a:sym typeface="+mn-ea"/>
              </a:rPr>
              <a:t>．</a:t>
            </a:r>
            <a:r>
              <a:rPr lang="en-US" altLang="zh-CN" sz="2400" smtClean="0">
                <a:cs typeface="Arial" panose="020B0604020202020204" pitchFamily="34" charset="0"/>
                <a:sym typeface="+mn-ea"/>
              </a:rPr>
              <a:t>join</a:t>
            </a:r>
            <a:r>
              <a:rPr lang="en-US" altLang="zh-CN" sz="2400">
                <a:cs typeface="Arial" panose="020B0604020202020204" pitchFamily="34" charset="0"/>
                <a:sym typeface="+mn-ea"/>
              </a:rPr>
              <a:t>()</a:t>
            </a:r>
            <a:r>
              <a:rPr sz="2400">
                <a:cs typeface="Arial" panose="020B0604020202020204" pitchFamily="34" charset="0"/>
                <a:sym typeface="+mn-ea"/>
              </a:rPr>
              <a:t>、</a:t>
            </a:r>
            <a:r>
              <a:rPr lang="en-US" altLang="zh-CN" sz="2400">
                <a:cs typeface="Arial" panose="020B0604020202020204" pitchFamily="34" charset="0"/>
                <a:sym typeface="+mn-ea"/>
              </a:rPr>
              <a:t>replace()</a:t>
            </a:r>
            <a:r>
              <a:rPr sz="2400">
                <a:cs typeface="Arial" panose="020B0604020202020204" pitchFamily="34" charset="0"/>
                <a:sym typeface="+mn-ea"/>
              </a:rPr>
              <a:t>、</a:t>
            </a:r>
            <a:r>
              <a:rPr lang="en-US" altLang="zh-CN" sz="2400" dirty="0" err="1">
                <a:cs typeface="Arial" panose="020B0604020202020204" pitchFamily="34" charset="0"/>
                <a:sym typeface="+mn-ea"/>
              </a:rPr>
              <a:t>maketrans</a:t>
            </a:r>
            <a:r>
              <a:rPr lang="en-US" altLang="zh-CN" sz="2400">
                <a:cs typeface="Arial" panose="020B0604020202020204" pitchFamily="34" charset="0"/>
                <a:sym typeface="+mn-ea"/>
              </a:rPr>
              <a:t>()</a:t>
            </a:r>
            <a:r>
              <a:rPr sz="2400">
                <a:cs typeface="Arial" panose="020B0604020202020204" pitchFamily="34" charset="0"/>
                <a:sym typeface="+mn-ea"/>
              </a:rPr>
              <a:t>、</a:t>
            </a:r>
            <a:r>
              <a:rPr lang="en-US" altLang="zh-CN" sz="2400">
                <a:cs typeface="Arial" panose="020B0604020202020204" pitchFamily="34" charset="0"/>
                <a:sym typeface="+mn-ea"/>
              </a:rPr>
              <a:t>translate()</a:t>
            </a:r>
            <a:r>
              <a:rPr sz="2400">
                <a:cs typeface="Arial" panose="020B0604020202020204" pitchFamily="34" charset="0"/>
                <a:sym typeface="+mn-ea"/>
              </a:rPr>
              <a:t>连接，替换或者映射</a:t>
            </a:r>
            <a:br>
              <a:rPr lang="en-US" altLang="zh-CN" sz="2400">
                <a:cs typeface="Arial" panose="020B0604020202020204" pitchFamily="34" charset="0"/>
                <a:sym typeface="+mn-ea"/>
              </a:rPr>
            </a:br>
            <a:br>
              <a:rPr lang="en-US" altLang="zh-CN" sz="2400" dirty="0">
                <a:cs typeface="Arial" panose="020B0604020202020204" pitchFamily="34" charset="0"/>
              </a:rPr>
            </a:br>
            <a:br>
              <a:rPr lang="zh-CN" altLang="en-US" sz="2400" dirty="0" smtClean="0"/>
            </a:br>
            <a:r>
              <a:rPr lang="en-US" altLang="zh-CN" sz="2400">
                <a:sym typeface="+mn-ea"/>
              </a:rPr>
              <a:t>&gt;&gt;&gt; s1 = "Because had because, so had so"</a:t>
            </a:r>
            <a:br>
              <a:rPr lang="zh-CN" altLang="zh-CN" sz="2400" dirty="0"/>
            </a:br>
            <a:r>
              <a:rPr lang="en-US" altLang="zh-CN" sz="2400">
                <a:sym typeface="+mn-ea"/>
              </a:rPr>
              <a:t>&gt;&gt;&gt; s2 = s1.replace('a', 'A')</a:t>
            </a:r>
            <a:br>
              <a:rPr lang="zh-CN" altLang="zh-CN" sz="2400" dirty="0"/>
            </a:br>
            <a:r>
              <a:rPr lang="en-US" altLang="zh-CN" sz="2400">
                <a:sym typeface="+mn-ea"/>
              </a:rPr>
              <a:t>&gt;&gt;&gt; s3 = s2.replace('b', 'B')</a:t>
            </a:r>
            <a:br>
              <a:rPr lang="zh-CN" altLang="zh-CN" sz="2400" dirty="0"/>
            </a:br>
            <a:r>
              <a:rPr lang="en-US" altLang="zh-CN" sz="2400">
                <a:sym typeface="+mn-ea"/>
              </a:rPr>
              <a:t>&gt;&gt;&gt; s4 = s3.replace('c', 'C')</a:t>
            </a:r>
            <a:br>
              <a:rPr lang="zh-CN" altLang="zh-CN" sz="2400" dirty="0"/>
            </a:br>
            <a:r>
              <a:rPr lang="en-US" altLang="zh-CN" sz="2400">
                <a:sym typeface="+mn-ea"/>
              </a:rPr>
              <a:t>&gt;&gt;&gt; s4</a:t>
            </a:r>
            <a:br>
              <a:rPr lang="zh-CN" altLang="zh-CN" sz="2400" dirty="0"/>
            </a:br>
            <a:r>
              <a:rPr lang="en-US" altLang="zh-CN" sz="2400">
                <a:sym typeface="+mn-ea"/>
              </a:rPr>
              <a:t>'</a:t>
            </a:r>
            <a:r>
              <a:rPr lang="en-US" altLang="zh-CN" sz="2400" dirty="0" err="1">
                <a:sym typeface="+mn-ea"/>
              </a:rPr>
              <a:t>BeCAuse</a:t>
            </a:r>
            <a:r>
              <a:rPr lang="en-US" altLang="zh-CN" sz="2400">
                <a:sym typeface="+mn-ea"/>
              </a:rPr>
              <a:t> </a:t>
            </a:r>
            <a:r>
              <a:rPr lang="en-US" altLang="zh-CN" sz="2400" dirty="0" err="1">
                <a:sym typeface="+mn-ea"/>
              </a:rPr>
              <a:t>hAd</a:t>
            </a:r>
            <a:r>
              <a:rPr lang="en-US" altLang="zh-CN" sz="2400">
                <a:sym typeface="+mn-ea"/>
              </a:rPr>
              <a:t> </a:t>
            </a:r>
            <a:r>
              <a:rPr lang="en-US" altLang="zh-CN" sz="2400" dirty="0" err="1">
                <a:sym typeface="+mn-ea"/>
              </a:rPr>
              <a:t>BeCAuse</a:t>
            </a:r>
            <a:r>
              <a:rPr lang="en-US" altLang="zh-CN" sz="2400">
                <a:sym typeface="+mn-ea"/>
              </a:rPr>
              <a:t>, so </a:t>
            </a:r>
            <a:r>
              <a:rPr lang="en-US" altLang="zh-CN" sz="2400" dirty="0" err="1">
                <a:sym typeface="+mn-ea"/>
              </a:rPr>
              <a:t>hAd</a:t>
            </a:r>
            <a:r>
              <a:rPr lang="en-US" altLang="zh-CN" sz="2400">
                <a:sym typeface="+mn-ea"/>
              </a:rPr>
              <a:t> so</a:t>
            </a:r>
            <a:r>
              <a:rPr lang="en-US" altLang="zh-CN" sz="2400" smtClean="0">
                <a:sym typeface="+mn-ea"/>
              </a:rPr>
              <a:t>'</a:t>
            </a:r>
            <a:br>
              <a:rPr lang="zh-CN" altLang="zh-CN" sz="2200" dirty="0"/>
            </a:br>
            <a:endParaRPr lang="zh-CN" altLang="en-US" sz="2200" dirty="0" smtClean="0"/>
          </a:p>
        </p:txBody>
      </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85750" y="188595"/>
            <a:ext cx="11261725" cy="5974715"/>
          </a:xfrm>
        </p:spPr>
        <p:txBody>
          <a:bodyPr/>
          <a:lstStyle/>
          <a:p>
            <a:pPr>
              <a:lnSpc>
                <a:spcPct val="150000"/>
              </a:lnSpc>
            </a:pPr>
            <a:r>
              <a:rPr lang="en-US" altLang="zh-CN" sz="2400" dirty="0">
                <a:cs typeface="Arial" panose="020B0604020202020204" pitchFamily="34" charset="0"/>
              </a:rPr>
              <a:t>8</a:t>
            </a:r>
            <a:r>
              <a:rPr lang="zh-CN" altLang="en-US" sz="2400" dirty="0" smtClean="0">
                <a:cs typeface="Arial" panose="020B0604020202020204" pitchFamily="34" charset="0"/>
              </a:rPr>
              <a:t>．</a:t>
            </a:r>
            <a:r>
              <a:rPr lang="en-US" altLang="zh-CN" sz="2400" dirty="0" smtClean="0">
                <a:cs typeface="Arial" panose="020B0604020202020204" pitchFamily="34" charset="0"/>
              </a:rPr>
              <a:t>join</a:t>
            </a:r>
            <a:r>
              <a:rPr lang="en-US" altLang="zh-CN" sz="2400" dirty="0">
                <a:cs typeface="Arial" panose="020B0604020202020204" pitchFamily="34" charset="0"/>
              </a:rPr>
              <a:t>()</a:t>
            </a:r>
            <a:r>
              <a:rPr lang="zh-CN" altLang="en-US" sz="2400" dirty="0">
                <a:cs typeface="Arial" panose="020B0604020202020204" pitchFamily="34" charset="0"/>
              </a:rPr>
              <a:t>、</a:t>
            </a:r>
            <a:r>
              <a:rPr lang="en-US" altLang="zh-CN" sz="2400" dirty="0">
                <a:cs typeface="Arial" panose="020B0604020202020204" pitchFamily="34" charset="0"/>
              </a:rPr>
              <a:t>replace()</a:t>
            </a:r>
            <a:r>
              <a:rPr lang="zh-CN" altLang="en-US" sz="2400" dirty="0">
                <a:cs typeface="Arial" panose="020B0604020202020204" pitchFamily="34" charset="0"/>
              </a:rPr>
              <a:t>、</a:t>
            </a:r>
            <a:r>
              <a:rPr lang="en-US" altLang="zh-CN" sz="2400" dirty="0" err="1">
                <a:cs typeface="Arial" panose="020B0604020202020204" pitchFamily="34" charset="0"/>
              </a:rPr>
              <a:t>maketrans</a:t>
            </a:r>
            <a:r>
              <a:rPr lang="en-US" altLang="zh-CN" sz="2400" dirty="0">
                <a:cs typeface="Arial" panose="020B0604020202020204" pitchFamily="34" charset="0"/>
              </a:rPr>
              <a:t>()</a:t>
            </a:r>
            <a:r>
              <a:rPr lang="zh-CN" altLang="en-US" sz="2400" dirty="0">
                <a:cs typeface="Arial" panose="020B0604020202020204" pitchFamily="34" charset="0"/>
              </a:rPr>
              <a:t>、</a:t>
            </a:r>
            <a:r>
              <a:rPr lang="en-US" altLang="zh-CN" sz="2400" dirty="0">
                <a:cs typeface="Arial" panose="020B0604020202020204" pitchFamily="34" charset="0"/>
              </a:rPr>
              <a:t>translate()</a:t>
            </a:r>
            <a:r>
              <a:rPr sz="2400" dirty="0">
                <a:cs typeface="Arial" panose="020B0604020202020204" pitchFamily="34" charset="0"/>
              </a:rPr>
              <a:t>连接，替换或者映射</a:t>
            </a:r>
            <a:br>
              <a:rPr lang="en-US" altLang="zh-CN" sz="2400" dirty="0">
                <a:cs typeface="Arial" panose="020B0604020202020204" pitchFamily="34" charset="0"/>
              </a:rPr>
            </a:br>
            <a:br>
              <a:rPr lang="en-US" altLang="zh-CN" sz="2400" dirty="0">
                <a:cs typeface="Arial" panose="020B0604020202020204" pitchFamily="34" charset="0"/>
              </a:rPr>
            </a:br>
            <a:r>
              <a:rPr sz="2400" b="0">
                <a:solidFill>
                  <a:schemeClr val="tx1"/>
                </a:solidFill>
                <a:latin typeface="+mn-lt"/>
                <a:ea typeface="+mn-ea"/>
                <a:cs typeface="+mn-lt"/>
                <a:sym typeface="+mn-ea"/>
              </a:rPr>
              <a:t>maketrans()方法用来生成字符映射表，</a:t>
            </a:r>
            <a:br>
              <a:rPr sz="2400" b="0" strike="noStrike" kern="1200" baseline="0" noProof="1" dirty="0">
                <a:solidFill>
                  <a:schemeClr val="tx1"/>
                </a:solidFill>
                <a:latin typeface="+mn-lt"/>
                <a:ea typeface="+mn-ea"/>
                <a:cs typeface="+mn-lt"/>
              </a:rPr>
            </a:br>
            <a:br>
              <a:rPr sz="2400" b="0" strike="noStrike" kern="1200" baseline="0" noProof="1" dirty="0">
                <a:solidFill>
                  <a:schemeClr val="tx1"/>
                </a:solidFill>
                <a:latin typeface="+mn-lt"/>
                <a:ea typeface="+mn-ea"/>
                <a:cs typeface="+mn-lt"/>
              </a:rPr>
            </a:br>
            <a:r>
              <a:rPr sz="2400" b="0">
                <a:solidFill>
                  <a:schemeClr val="tx1"/>
                </a:solidFill>
                <a:latin typeface="+mn-lt"/>
                <a:ea typeface="+mn-ea"/>
                <a:cs typeface="+mn-lt"/>
                <a:sym typeface="+mn-ea"/>
              </a:rPr>
              <a:t>translate()方法用来根据映射表中定义的对应关系转换字符串并替换其中的字符，</a:t>
            </a:r>
            <a:br>
              <a:rPr sz="2400" b="0" strike="noStrike" kern="1200" baseline="0" noProof="1" dirty="0">
                <a:solidFill>
                  <a:schemeClr val="tx1"/>
                </a:solidFill>
                <a:latin typeface="+mn-lt"/>
                <a:ea typeface="+mn-ea"/>
                <a:cs typeface="+mn-lt"/>
              </a:rPr>
            </a:br>
            <a:br>
              <a:rPr sz="2400" b="0" strike="noStrike" kern="1200" baseline="0" noProof="1" dirty="0">
                <a:solidFill>
                  <a:schemeClr val="tx1"/>
                </a:solidFill>
                <a:latin typeface="+mn-lt"/>
                <a:ea typeface="+mn-ea"/>
                <a:cs typeface="+mn-lt"/>
              </a:rPr>
            </a:br>
            <a:r>
              <a:rPr sz="2400" b="0">
                <a:solidFill>
                  <a:schemeClr val="tx1"/>
                </a:solidFill>
                <a:latin typeface="+mn-lt"/>
                <a:ea typeface="+mn-ea"/>
                <a:cs typeface="+mn-lt"/>
                <a:sym typeface="+mn-ea"/>
              </a:rPr>
              <a:t>使用这两个方法的组合可以同时处理多个字符。</a:t>
            </a:r>
            <a:endParaRPr lang="en-US" altLang="zh-CN" sz="2400" b="0" dirty="0">
              <a:solidFill>
                <a:schemeClr val="tx1"/>
              </a:solidFill>
              <a:latin typeface="+mn-lt"/>
              <a:ea typeface="+mn-ea"/>
              <a:cs typeface="+mn-lt"/>
              <a:sym typeface="+mn-ea"/>
            </a:endParaRPr>
          </a:p>
        </p:txBody>
      </p: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85750" y="188595"/>
            <a:ext cx="11261725" cy="5974715"/>
          </a:xfrm>
        </p:spPr>
        <p:txBody>
          <a:bodyPr/>
          <a:lstStyle/>
          <a:p>
            <a:pPr>
              <a:lnSpc>
                <a:spcPct val="150000"/>
              </a:lnSpc>
            </a:pPr>
            <a:r>
              <a:rPr lang="en-US" altLang="zh-CN" sz="2400" b="0" dirty="0">
                <a:cs typeface="Arial" panose="020B0604020202020204" pitchFamily="34" charset="0"/>
              </a:rPr>
              <a:t>8</a:t>
            </a:r>
            <a:r>
              <a:rPr lang="zh-CN" altLang="en-US" sz="2400" b="0" dirty="0" smtClean="0">
                <a:cs typeface="Arial" panose="020B0604020202020204" pitchFamily="34" charset="0"/>
              </a:rPr>
              <a:t>．</a:t>
            </a:r>
            <a:r>
              <a:rPr lang="en-US" altLang="zh-CN" sz="2400" b="0" dirty="0" smtClean="0">
                <a:cs typeface="Arial" panose="020B0604020202020204" pitchFamily="34" charset="0"/>
              </a:rPr>
              <a:t>join</a:t>
            </a:r>
            <a:r>
              <a:rPr lang="en-US" altLang="zh-CN" sz="2400" b="0" dirty="0">
                <a:cs typeface="Arial" panose="020B0604020202020204" pitchFamily="34" charset="0"/>
              </a:rPr>
              <a:t>()</a:t>
            </a:r>
            <a:r>
              <a:rPr lang="zh-CN" altLang="en-US" sz="2400" b="0" dirty="0">
                <a:cs typeface="Arial" panose="020B0604020202020204" pitchFamily="34" charset="0"/>
              </a:rPr>
              <a:t>、</a:t>
            </a:r>
            <a:r>
              <a:rPr lang="en-US" altLang="zh-CN" sz="2400" b="0" dirty="0">
                <a:cs typeface="Arial" panose="020B0604020202020204" pitchFamily="34" charset="0"/>
              </a:rPr>
              <a:t>replace()</a:t>
            </a:r>
            <a:r>
              <a:rPr lang="zh-CN" altLang="en-US" sz="2400" b="0" dirty="0">
                <a:cs typeface="Arial" panose="020B0604020202020204" pitchFamily="34" charset="0"/>
              </a:rPr>
              <a:t>、</a:t>
            </a:r>
            <a:r>
              <a:rPr lang="en-US" altLang="zh-CN" sz="2400" b="0" dirty="0" err="1">
                <a:cs typeface="Arial" panose="020B0604020202020204" pitchFamily="34" charset="0"/>
              </a:rPr>
              <a:t>maketrans</a:t>
            </a:r>
            <a:r>
              <a:rPr lang="en-US" altLang="zh-CN" sz="2400" b="0" dirty="0">
                <a:cs typeface="Arial" panose="020B0604020202020204" pitchFamily="34" charset="0"/>
              </a:rPr>
              <a:t>()</a:t>
            </a:r>
            <a:r>
              <a:rPr lang="zh-CN" altLang="en-US" sz="2400" b="0" dirty="0">
                <a:cs typeface="Arial" panose="020B0604020202020204" pitchFamily="34" charset="0"/>
              </a:rPr>
              <a:t>、</a:t>
            </a:r>
            <a:r>
              <a:rPr lang="en-US" altLang="zh-CN" sz="2400" b="0" dirty="0">
                <a:cs typeface="Arial" panose="020B0604020202020204" pitchFamily="34" charset="0"/>
              </a:rPr>
              <a:t>translate()</a:t>
            </a:r>
            <a:r>
              <a:rPr sz="2400" b="0" dirty="0">
                <a:cs typeface="Arial" panose="020B0604020202020204" pitchFamily="34" charset="0"/>
              </a:rPr>
              <a:t>连接，替换或者映射</a:t>
            </a:r>
            <a:br>
              <a:rPr lang="en-US" altLang="zh-CN" sz="2400" b="0" dirty="0">
                <a:cs typeface="Arial" panose="020B0604020202020204" pitchFamily="34" charset="0"/>
              </a:rPr>
            </a:br>
            <a:br>
              <a:rPr lang="en-US" altLang="zh-CN" sz="2400" b="0" dirty="0">
                <a:cs typeface="Arial" panose="020B0604020202020204" pitchFamily="34" charset="0"/>
              </a:rPr>
            </a:br>
            <a:r>
              <a:rPr sz="2400" b="0">
                <a:sym typeface="+mn-ea"/>
              </a:rPr>
              <a:t>maketrans() 方法用于创建字符映射的转换表</a:t>
            </a:r>
            <a:br>
              <a:rPr lang="zh-CN" altLang="en-US" sz="2400" b="0"/>
            </a:br>
            <a:r>
              <a:rPr sz="2400" b="0">
                <a:solidFill>
                  <a:srgbClr val="FF0000"/>
                </a:solidFill>
                <a:sym typeface="+mn-ea"/>
              </a:rPr>
              <a:t>注：两个字符串的长度必须相同，为一一对应的关系。</a:t>
            </a:r>
            <a:br>
              <a:rPr lang="zh-CN" altLang="en-US" sz="2400" b="0"/>
            </a:br>
            <a:br>
              <a:rPr lang="zh-CN" altLang="en-US" sz="2400" b="0"/>
            </a:br>
            <a:r>
              <a:rPr sz="2400" b="0">
                <a:sym typeface="+mn-ea"/>
              </a:rPr>
              <a:t>str.maketrans(intab, outtab)</a:t>
            </a:r>
            <a:br>
              <a:rPr lang="zh-CN" altLang="en-US" sz="2400" b="0"/>
            </a:br>
            <a:r>
              <a:rPr sz="2400" b="0">
                <a:sym typeface="+mn-ea"/>
              </a:rPr>
              <a:t>intab -- 字符串中要替代的字符组成的字符串。</a:t>
            </a:r>
            <a:br>
              <a:rPr lang="zh-CN" altLang="en-US" sz="2400" b="0"/>
            </a:br>
            <a:r>
              <a:rPr sz="2400" b="0">
                <a:sym typeface="+mn-ea"/>
              </a:rPr>
              <a:t>outtab -- 相应的映射字符的字符串。</a:t>
            </a:r>
            <a:br>
              <a:rPr lang="zh-CN" altLang="en-US" sz="2400" b="0"/>
            </a:br>
            <a:br>
              <a:rPr lang="zh-CN" altLang="en-US" sz="2400" b="0"/>
            </a:br>
            <a:r>
              <a:rPr sz="2400" b="0">
                <a:sym typeface="+mn-ea"/>
              </a:rPr>
              <a:t>返回字符串转换后生成的新字符串。</a:t>
            </a:r>
            <a:endParaRPr lang="en-US" altLang="zh-CN" sz="2400" b="0" dirty="0">
              <a:solidFill>
                <a:schemeClr val="tx1"/>
              </a:solidFill>
              <a:latin typeface="+mn-lt"/>
              <a:ea typeface="+mn-ea"/>
              <a:cs typeface="+mn-lt"/>
              <a:sym typeface="+mn-ea"/>
            </a:endParaRPr>
          </a:p>
        </p:txBody>
      </p: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85750" y="188595"/>
            <a:ext cx="11261725" cy="5974715"/>
          </a:xfrm>
        </p:spPr>
        <p:txBody>
          <a:bodyPr/>
          <a:lstStyle/>
          <a:p>
            <a:pPr>
              <a:lnSpc>
                <a:spcPct val="150000"/>
              </a:lnSpc>
            </a:pPr>
            <a:r>
              <a:rPr lang="en-US" altLang="zh-CN" sz="2400" dirty="0">
                <a:cs typeface="Arial" panose="020B0604020202020204" pitchFamily="34" charset="0"/>
              </a:rPr>
              <a:t>8</a:t>
            </a:r>
            <a:r>
              <a:rPr lang="zh-CN" altLang="en-US" sz="2400" dirty="0" smtClean="0">
                <a:cs typeface="Arial" panose="020B0604020202020204" pitchFamily="34" charset="0"/>
              </a:rPr>
              <a:t>．</a:t>
            </a:r>
            <a:r>
              <a:rPr lang="en-US" altLang="zh-CN" sz="2400" dirty="0" smtClean="0">
                <a:cs typeface="Arial" panose="020B0604020202020204" pitchFamily="34" charset="0"/>
              </a:rPr>
              <a:t>join</a:t>
            </a:r>
            <a:r>
              <a:rPr lang="en-US" altLang="zh-CN" sz="2400" dirty="0">
                <a:cs typeface="Arial" panose="020B0604020202020204" pitchFamily="34" charset="0"/>
              </a:rPr>
              <a:t>()</a:t>
            </a:r>
            <a:r>
              <a:rPr lang="zh-CN" altLang="en-US" sz="2400" dirty="0">
                <a:cs typeface="Arial" panose="020B0604020202020204" pitchFamily="34" charset="0"/>
              </a:rPr>
              <a:t>、</a:t>
            </a:r>
            <a:r>
              <a:rPr lang="en-US" altLang="zh-CN" sz="2400" dirty="0">
                <a:cs typeface="Arial" panose="020B0604020202020204" pitchFamily="34" charset="0"/>
              </a:rPr>
              <a:t>replace()</a:t>
            </a:r>
            <a:r>
              <a:rPr lang="zh-CN" altLang="en-US" sz="2400" dirty="0">
                <a:cs typeface="Arial" panose="020B0604020202020204" pitchFamily="34" charset="0"/>
              </a:rPr>
              <a:t>、</a:t>
            </a:r>
            <a:r>
              <a:rPr lang="en-US" altLang="zh-CN" sz="2400" dirty="0" err="1">
                <a:cs typeface="Arial" panose="020B0604020202020204" pitchFamily="34" charset="0"/>
              </a:rPr>
              <a:t>maketrans</a:t>
            </a:r>
            <a:r>
              <a:rPr lang="en-US" altLang="zh-CN" sz="2400" dirty="0">
                <a:cs typeface="Arial" panose="020B0604020202020204" pitchFamily="34" charset="0"/>
              </a:rPr>
              <a:t>()</a:t>
            </a:r>
            <a:r>
              <a:rPr lang="zh-CN" altLang="en-US" sz="2400" dirty="0">
                <a:cs typeface="Arial" panose="020B0604020202020204" pitchFamily="34" charset="0"/>
              </a:rPr>
              <a:t>、</a:t>
            </a:r>
            <a:r>
              <a:rPr lang="en-US" altLang="zh-CN" sz="2400" dirty="0">
                <a:cs typeface="Arial" panose="020B0604020202020204" pitchFamily="34" charset="0"/>
              </a:rPr>
              <a:t>translate()</a:t>
            </a:r>
            <a:r>
              <a:rPr sz="2400" dirty="0">
                <a:cs typeface="Arial" panose="020B0604020202020204" pitchFamily="34" charset="0"/>
              </a:rPr>
              <a:t>连接，替换或者映射</a:t>
            </a:r>
            <a:br>
              <a:rPr lang="en-US" altLang="zh-CN" sz="2400" dirty="0">
                <a:cs typeface="Arial" panose="020B0604020202020204" pitchFamily="34" charset="0"/>
              </a:rPr>
            </a:br>
            <a:br>
              <a:rPr lang="en-US" altLang="zh-CN" sz="2400" b="0" dirty="0">
                <a:cs typeface="Arial" panose="020B0604020202020204" pitchFamily="34" charset="0"/>
              </a:rPr>
            </a:br>
            <a:r>
              <a:rPr sz="2400" b="0">
                <a:sym typeface="+mn-ea"/>
              </a:rPr>
              <a:t>translate() 方法根据参数table给出的表(包含 256 个字符)转换字符串的字符, 要过滤掉的字符放到 del 参数中。</a:t>
            </a:r>
            <a:br>
              <a:rPr lang="zh-CN" altLang="en-US" sz="2400" b="0"/>
            </a:br>
            <a:br>
              <a:rPr lang="zh-CN" altLang="en-US" sz="2400" b="0"/>
            </a:br>
            <a:r>
              <a:rPr sz="2400" b="0">
                <a:sym typeface="+mn-ea"/>
              </a:rPr>
              <a:t>str.translate(table[, deletechars]);</a:t>
            </a:r>
            <a:br>
              <a:rPr lang="zh-CN" altLang="en-US" sz="2400" b="0"/>
            </a:br>
            <a:r>
              <a:rPr sz="2400" b="0">
                <a:sym typeface="+mn-ea"/>
              </a:rPr>
              <a:t>table -- 翻译表，翻译表是通过maketrans方法转换而来。</a:t>
            </a:r>
            <a:br>
              <a:rPr lang="zh-CN" altLang="en-US" sz="2400" b="0"/>
            </a:br>
            <a:r>
              <a:rPr sz="2400" b="0">
                <a:sym typeface="+mn-ea"/>
              </a:rPr>
              <a:t>deletechars -- 字符串中要过滤的字符列表。</a:t>
            </a:r>
            <a:br>
              <a:rPr lang="zh-CN" altLang="en-US" sz="2400" b="0"/>
            </a:br>
            <a:br>
              <a:rPr lang="zh-CN" altLang="en-US" sz="2400" b="0"/>
            </a:br>
            <a:r>
              <a:rPr sz="2400" b="0">
                <a:sym typeface="+mn-ea"/>
              </a:rPr>
              <a:t>返回翻译后的字符串。</a:t>
            </a:r>
            <a:endParaRPr lang="en-US" altLang="zh-CN" sz="2400" b="0" dirty="0">
              <a:solidFill>
                <a:schemeClr val="tx1"/>
              </a:solidFill>
              <a:latin typeface="+mn-lt"/>
              <a:ea typeface="+mn-ea"/>
              <a:cs typeface="+mn-lt"/>
              <a:sym typeface="+mn-ea"/>
            </a:endParaRPr>
          </a:p>
        </p:txBody>
      </p:sp>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85750" y="188595"/>
            <a:ext cx="11261725" cy="5974715"/>
          </a:xfrm>
        </p:spPr>
        <p:txBody>
          <a:bodyPr/>
          <a:lstStyle/>
          <a:p>
            <a:pPr>
              <a:lnSpc>
                <a:spcPct val="150000"/>
              </a:lnSpc>
            </a:pPr>
            <a:r>
              <a:rPr lang="en-US" altLang="zh-CN" sz="2400" dirty="0">
                <a:cs typeface="Arial" panose="020B0604020202020204" pitchFamily="34" charset="0"/>
              </a:rPr>
              <a:t>8</a:t>
            </a:r>
            <a:r>
              <a:rPr lang="zh-CN" altLang="en-US" sz="2400" dirty="0" smtClean="0">
                <a:cs typeface="Arial" panose="020B0604020202020204" pitchFamily="34" charset="0"/>
              </a:rPr>
              <a:t>．</a:t>
            </a:r>
            <a:r>
              <a:rPr lang="en-US" altLang="zh-CN" sz="2400" dirty="0" smtClean="0">
                <a:cs typeface="Arial" panose="020B0604020202020204" pitchFamily="34" charset="0"/>
              </a:rPr>
              <a:t>join</a:t>
            </a:r>
            <a:r>
              <a:rPr lang="en-US" altLang="zh-CN" sz="2400" dirty="0">
                <a:cs typeface="Arial" panose="020B0604020202020204" pitchFamily="34" charset="0"/>
              </a:rPr>
              <a:t>()</a:t>
            </a:r>
            <a:r>
              <a:rPr lang="zh-CN" altLang="en-US" sz="2400" dirty="0">
                <a:cs typeface="Arial" panose="020B0604020202020204" pitchFamily="34" charset="0"/>
              </a:rPr>
              <a:t>、</a:t>
            </a:r>
            <a:r>
              <a:rPr lang="en-US" altLang="zh-CN" sz="2400" dirty="0">
                <a:cs typeface="Arial" panose="020B0604020202020204" pitchFamily="34" charset="0"/>
              </a:rPr>
              <a:t>replace()</a:t>
            </a:r>
            <a:r>
              <a:rPr lang="zh-CN" altLang="en-US" sz="2400" dirty="0">
                <a:cs typeface="Arial" panose="020B0604020202020204" pitchFamily="34" charset="0"/>
              </a:rPr>
              <a:t>、</a:t>
            </a:r>
            <a:r>
              <a:rPr lang="en-US" altLang="zh-CN" sz="2400" dirty="0" err="1">
                <a:cs typeface="Arial" panose="020B0604020202020204" pitchFamily="34" charset="0"/>
              </a:rPr>
              <a:t>maketrans</a:t>
            </a:r>
            <a:r>
              <a:rPr lang="en-US" altLang="zh-CN" sz="2400" dirty="0">
                <a:cs typeface="Arial" panose="020B0604020202020204" pitchFamily="34" charset="0"/>
              </a:rPr>
              <a:t>()</a:t>
            </a:r>
            <a:r>
              <a:rPr lang="zh-CN" altLang="en-US" sz="2400" dirty="0">
                <a:cs typeface="Arial" panose="020B0604020202020204" pitchFamily="34" charset="0"/>
              </a:rPr>
              <a:t>、</a:t>
            </a:r>
            <a:r>
              <a:rPr lang="en-US" altLang="zh-CN" sz="2400" dirty="0">
                <a:cs typeface="Arial" panose="020B0604020202020204" pitchFamily="34" charset="0"/>
              </a:rPr>
              <a:t>translate()</a:t>
            </a:r>
            <a:r>
              <a:rPr sz="2400" dirty="0">
                <a:cs typeface="Arial" panose="020B0604020202020204" pitchFamily="34" charset="0"/>
              </a:rPr>
              <a:t>连接，替换或者映射</a:t>
            </a:r>
            <a:br>
              <a:rPr lang="en-US" altLang="zh-CN" sz="2400" dirty="0">
                <a:cs typeface="Arial" panose="020B0604020202020204" pitchFamily="34" charset="0"/>
              </a:rPr>
            </a:br>
            <a:br>
              <a:rPr lang="en-US" altLang="zh-CN" sz="2400" dirty="0">
                <a:cs typeface="Arial" panose="020B0604020202020204" pitchFamily="34" charset="0"/>
              </a:rPr>
            </a:br>
            <a:br>
              <a:rPr lang="en-US" altLang="zh-CN" sz="2400" smtClean="0">
                <a:sym typeface="+mn-ea"/>
              </a:rPr>
            </a:br>
            <a:r>
              <a:rPr lang="en-US" altLang="zh-CN" sz="2400">
                <a:sym typeface="+mn-ea"/>
              </a:rPr>
              <a:t>&gt;&gt;&gt; s1 = "Because had because, so had so"</a:t>
            </a:r>
            <a:br>
              <a:rPr altLang="zh-CN" sz="2400">
                <a:sym typeface="+mn-ea"/>
              </a:rPr>
            </a:br>
            <a:r>
              <a:rPr lang="en-US" altLang="zh-CN" sz="2400">
                <a:sym typeface="+mn-ea"/>
              </a:rPr>
              <a:t>&gt;&gt;&gt; table = ''.maketrans("abc", "ABC")</a:t>
            </a:r>
            <a:br>
              <a:rPr lang="en-US" altLang="zh-CN" sz="2400">
                <a:sym typeface="+mn-ea"/>
              </a:rPr>
            </a:br>
            <a:r>
              <a:rPr lang="en-US" altLang="zh-CN" sz="2400">
                <a:sym typeface="+mn-ea"/>
              </a:rPr>
              <a:t>&gt;&gt;&gt; table</a:t>
            </a:r>
            <a:br>
              <a:rPr lang="en-US" altLang="zh-CN" sz="2400">
                <a:sym typeface="+mn-ea"/>
              </a:rPr>
            </a:br>
            <a:r>
              <a:rPr lang="en-US" altLang="zh-CN" sz="2400">
                <a:sym typeface="+mn-ea"/>
              </a:rPr>
              <a:t>{97: 65, 98: 66, 99: 67}</a:t>
            </a:r>
            <a:r>
              <a:rPr lang="en-US" altLang="zh-CN" sz="2400">
                <a:sym typeface="+mn-ea"/>
              </a:rPr>
              <a:t>	</a:t>
            </a:r>
            <a:br>
              <a:rPr lang="en-US" altLang="zh-CN" sz="2400">
                <a:sym typeface="+mn-ea"/>
              </a:rPr>
            </a:br>
            <a:r>
              <a:rPr lang="en-US" altLang="zh-CN" sz="2400">
                <a:solidFill>
                  <a:srgbClr val="FF0000"/>
                </a:solidFill>
                <a:sym typeface="+mn-ea"/>
              </a:rPr>
              <a:t># </a:t>
            </a:r>
            <a:r>
              <a:rPr altLang="zh-CN" sz="2400">
                <a:solidFill>
                  <a:srgbClr val="FF0000"/>
                </a:solidFill>
                <a:sym typeface="+mn-ea"/>
              </a:rPr>
              <a:t>创建映射关系，</a:t>
            </a:r>
            <a:r>
              <a:rPr lang="en-US" altLang="zh-CN" sz="2400">
                <a:solidFill>
                  <a:srgbClr val="FF0000"/>
                </a:solidFill>
                <a:sym typeface="+mn-ea"/>
              </a:rPr>
              <a:t>a-A</a:t>
            </a:r>
            <a:r>
              <a:rPr altLang="zh-CN" sz="2400">
                <a:solidFill>
                  <a:srgbClr val="FF0000"/>
                </a:solidFill>
                <a:sym typeface="+mn-ea"/>
              </a:rPr>
              <a:t>，</a:t>
            </a:r>
            <a:r>
              <a:rPr lang="en-US" altLang="zh-CN" sz="2400">
                <a:solidFill>
                  <a:srgbClr val="FF0000"/>
                </a:solidFill>
                <a:sym typeface="+mn-ea"/>
              </a:rPr>
              <a:t>b-B</a:t>
            </a:r>
            <a:r>
              <a:rPr altLang="zh-CN" sz="2400">
                <a:solidFill>
                  <a:srgbClr val="FF0000"/>
                </a:solidFill>
                <a:sym typeface="+mn-ea"/>
              </a:rPr>
              <a:t>，</a:t>
            </a:r>
            <a:r>
              <a:rPr lang="en-US" altLang="zh-CN" sz="2400">
                <a:solidFill>
                  <a:srgbClr val="FF0000"/>
                </a:solidFill>
                <a:sym typeface="+mn-ea"/>
              </a:rPr>
              <a:t>c-C</a:t>
            </a:r>
            <a:br>
              <a:rPr altLang="zh-CN" sz="2400">
                <a:solidFill>
                  <a:srgbClr val="FF0000"/>
                </a:solidFill>
                <a:sym typeface="+mn-ea"/>
              </a:rPr>
            </a:br>
            <a:r>
              <a:rPr lang="en-US" altLang="zh-CN" sz="2400">
                <a:sym typeface="+mn-ea"/>
              </a:rPr>
              <a:t>&gt;&gt;&gt; s1.translate(table)              	</a:t>
            </a:r>
            <a:r>
              <a:rPr lang="en-US" altLang="zh-CN" sz="2400" smtClean="0">
                <a:sym typeface="+mn-ea"/>
              </a:rPr>
              <a:t>	</a:t>
            </a:r>
            <a:r>
              <a:rPr lang="en-US" altLang="zh-CN" sz="2400">
                <a:solidFill>
                  <a:srgbClr val="FF0000"/>
                </a:solidFill>
                <a:sym typeface="+mn-ea"/>
              </a:rPr>
              <a:t># </a:t>
            </a:r>
            <a:r>
              <a:rPr altLang="zh-CN" sz="2400">
                <a:solidFill>
                  <a:srgbClr val="FF0000"/>
                </a:solidFill>
                <a:sym typeface="+mn-ea"/>
              </a:rPr>
              <a:t>按映射关系替换字符串</a:t>
            </a:r>
            <a:br>
              <a:rPr altLang="zh-CN" sz="2400">
                <a:solidFill>
                  <a:srgbClr val="FF0000"/>
                </a:solidFill>
                <a:sym typeface="+mn-ea"/>
              </a:rPr>
            </a:br>
            <a:r>
              <a:rPr lang="en-US" altLang="zh-CN" sz="2400">
                <a:sym typeface="+mn-ea"/>
              </a:rPr>
              <a:t>'</a:t>
            </a:r>
            <a:r>
              <a:rPr lang="en-US" altLang="zh-CN" sz="2400" dirty="0" err="1">
                <a:sym typeface="+mn-ea"/>
              </a:rPr>
              <a:t>BeCAuse</a:t>
            </a:r>
            <a:r>
              <a:rPr lang="en-US" altLang="zh-CN" sz="2400">
                <a:sym typeface="+mn-ea"/>
              </a:rPr>
              <a:t> </a:t>
            </a:r>
            <a:r>
              <a:rPr lang="en-US" altLang="zh-CN" sz="2400" dirty="0" err="1">
                <a:sym typeface="+mn-ea"/>
              </a:rPr>
              <a:t>hAd</a:t>
            </a:r>
            <a:r>
              <a:rPr lang="en-US" altLang="zh-CN" sz="2400">
                <a:sym typeface="+mn-ea"/>
              </a:rPr>
              <a:t> </a:t>
            </a:r>
            <a:r>
              <a:rPr lang="en-US" altLang="zh-CN" sz="2400" dirty="0" err="1">
                <a:sym typeface="+mn-ea"/>
              </a:rPr>
              <a:t>BeCAuse</a:t>
            </a:r>
            <a:r>
              <a:rPr lang="en-US" altLang="zh-CN" sz="2400">
                <a:sym typeface="+mn-ea"/>
              </a:rPr>
              <a:t>, so </a:t>
            </a:r>
            <a:r>
              <a:rPr lang="en-US" altLang="zh-CN" sz="2400" dirty="0" err="1">
                <a:sym typeface="+mn-ea"/>
              </a:rPr>
              <a:t>hAd</a:t>
            </a:r>
            <a:r>
              <a:rPr lang="en-US" altLang="zh-CN" sz="2400">
                <a:sym typeface="+mn-ea"/>
              </a:rPr>
              <a:t> so'</a:t>
            </a:r>
            <a:br>
              <a:rPr altLang="zh-CN" sz="2400">
                <a:sym typeface="+mn-ea"/>
              </a:rPr>
            </a:br>
            <a:endParaRPr lang="en-US" altLang="zh-CN" sz="2400" dirty="0">
              <a:cs typeface="Arial" panose="020B0604020202020204" pitchFamily="34" charset="0"/>
              <a:sym typeface="+mn-ea"/>
            </a:endParaRPr>
          </a:p>
        </p:txBody>
      </p:sp>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内容占位符 3"/>
          <p:cNvPicPr>
            <a:picLocks noChangeAspect="1"/>
          </p:cNvPicPr>
          <p:nvPr>
            <p:ph idx="1"/>
            <p:custDataLst>
              <p:tags r:id="rId1"/>
            </p:custDataLst>
          </p:nvPr>
        </p:nvPicPr>
        <p:blipFill>
          <a:blip r:embed="rId2"/>
          <a:stretch>
            <a:fillRect/>
          </a:stretch>
        </p:blipFill>
        <p:spPr>
          <a:xfrm>
            <a:off x="0" y="1313815"/>
            <a:ext cx="12182475" cy="3492500"/>
          </a:xfrm>
          <a:prstGeom prst="rect">
            <a:avLst/>
          </a:prstGeom>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95325" y="188595"/>
            <a:ext cx="10852150" cy="6337935"/>
          </a:xfrm>
        </p:spPr>
        <p:txBody>
          <a:bodyPr/>
          <a:lstStyle/>
          <a:p>
            <a:br>
              <a:rPr lang="en-US" altLang="zh-CN" sz="2400" dirty="0"/>
            </a:br>
            <a:br>
              <a:rPr lang="en-US" altLang="zh-CN" sz="2400" dirty="0"/>
            </a:br>
            <a:br>
              <a:rPr lang="en-US" altLang="zh-CN" sz="2400" dirty="0"/>
            </a:br>
            <a:br>
              <a:rPr lang="en-US" altLang="zh-CN" sz="2400" dirty="0"/>
            </a:br>
            <a:br>
              <a:rPr lang="en-US" altLang="zh-CN" sz="2400" dirty="0"/>
            </a:br>
            <a:r>
              <a:rPr lang="en-US" altLang="zh-CN" sz="4000" dirty="0"/>
              <a:t>8.1.7	</a:t>
            </a:r>
            <a:r>
              <a:rPr lang="zh-CN" altLang="en-US" sz="4000" dirty="0"/>
              <a:t>字符串</a:t>
            </a:r>
            <a:r>
              <a:rPr lang="zh-CN" altLang="en-US" sz="4000" dirty="0" smtClean="0"/>
              <a:t>常量</a:t>
            </a:r>
            <a:br>
              <a:rPr lang="zh-CN" altLang="en-US" sz="2400" dirty="0" smtClean="0"/>
            </a:br>
            <a:br>
              <a:rPr lang="zh-CN" altLang="en-US" sz="2400" dirty="0" smtClean="0"/>
            </a:br>
            <a:endParaRPr lang="zh-CN" altLang="en-US" sz="2400" dirty="0" smtClean="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a:t>
            </a:r>
            <a:r>
              <a:rPr lang="zh-CN" altLang="en-US" dirty="0" smtClean="0"/>
              <a:t>．字符串</a:t>
            </a:r>
            <a:r>
              <a:rPr lang="zh-CN" altLang="en-US" dirty="0"/>
              <a:t>索引</a:t>
            </a:r>
            <a:endParaRPr lang="zh-CN" altLang="en-US" dirty="0"/>
          </a:p>
        </p:txBody>
      </p:sp>
      <p:sp>
        <p:nvSpPr>
          <p:cNvPr id="3" name="内容占位符 2"/>
          <p:cNvSpPr>
            <a:spLocks noGrp="1"/>
          </p:cNvSpPr>
          <p:nvPr>
            <p:ph idx="1"/>
          </p:nvPr>
        </p:nvSpPr>
        <p:spPr>
          <a:xfrm>
            <a:off x="304800" y="1160145"/>
            <a:ext cx="11618595" cy="5536565"/>
          </a:xfrm>
        </p:spPr>
        <p:txBody>
          <a:bodyPr>
            <a:normAutofit/>
          </a:bodyPr>
          <a:lstStyle/>
          <a:p>
            <a:r>
              <a:rPr altLang="zh-CN">
                <a:solidFill>
                  <a:srgbClr val="FF0000"/>
                </a:solidFill>
                <a:latin typeface="+mn-ea"/>
                <a:ea typeface="+mn-ea"/>
                <a:sym typeface="+mn-ea"/>
              </a:rPr>
              <a:t>注意，字符串属于不可变序列，所以不可以修改、添加、删除元素</a:t>
            </a:r>
            <a:endParaRPr lang="zh-CN" altLang="en-US" dirty="0">
              <a:solidFill>
                <a:srgbClr val="FF0000"/>
              </a:solidFill>
              <a:latin typeface="+mn-ea"/>
              <a:ea typeface="+mn-ea"/>
            </a:endParaRPr>
          </a:p>
          <a:p>
            <a:endParaRPr lang="zh-CN" altLang="en-US" dirty="0"/>
          </a:p>
          <a:p>
            <a:r>
              <a:rPr lang="zh-CN" altLang="en-US" dirty="0"/>
              <a:t>&gt;&gt;&gt; x="hello"</a:t>
            </a:r>
            <a:endParaRPr lang="zh-CN" altLang="en-US" dirty="0"/>
          </a:p>
          <a:p>
            <a:r>
              <a:rPr lang="zh-CN" altLang="en-US" dirty="0"/>
              <a:t>&gt;&gt;&gt; x[0]='a'</a:t>
            </a:r>
            <a:endParaRPr lang="zh-CN" altLang="en-US" dirty="0"/>
          </a:p>
          <a:p>
            <a:r>
              <a:rPr lang="zh-CN" altLang="en-US" dirty="0">
                <a:solidFill>
                  <a:srgbClr val="FF0000"/>
                </a:solidFill>
              </a:rPr>
              <a:t>Traceback (most recent call last):</a:t>
            </a:r>
            <a:endParaRPr lang="zh-CN" altLang="en-US" dirty="0">
              <a:solidFill>
                <a:srgbClr val="FF0000"/>
              </a:solidFill>
            </a:endParaRPr>
          </a:p>
          <a:p>
            <a:r>
              <a:rPr lang="zh-CN" altLang="en-US" dirty="0">
                <a:solidFill>
                  <a:srgbClr val="FF0000"/>
                </a:solidFill>
              </a:rPr>
              <a:t>  File "&lt;pyshell#1&gt;", line 1, in &lt;module&gt;</a:t>
            </a:r>
            <a:endParaRPr lang="zh-CN" altLang="en-US" dirty="0">
              <a:solidFill>
                <a:srgbClr val="FF0000"/>
              </a:solidFill>
            </a:endParaRPr>
          </a:p>
          <a:p>
            <a:r>
              <a:rPr lang="zh-CN" altLang="en-US" dirty="0">
                <a:solidFill>
                  <a:srgbClr val="FF0000"/>
                </a:solidFill>
              </a:rPr>
              <a:t>    x[0]='a'</a:t>
            </a:r>
            <a:endParaRPr lang="zh-CN" altLang="en-US" dirty="0">
              <a:solidFill>
                <a:srgbClr val="FF0000"/>
              </a:solidFill>
            </a:endParaRPr>
          </a:p>
          <a:p>
            <a:r>
              <a:rPr lang="zh-CN" altLang="en-US" dirty="0">
                <a:solidFill>
                  <a:srgbClr val="FF0000"/>
                </a:solidFill>
              </a:rPr>
              <a:t>TypeError: 'str' object does not support item assignment</a:t>
            </a:r>
            <a:endParaRPr lang="zh-CN" altLang="en-US" dirty="0"/>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95325" y="188595"/>
            <a:ext cx="10852150" cy="6337935"/>
          </a:xfrm>
        </p:spPr>
        <p:txBody>
          <a:bodyPr/>
          <a:lstStyle/>
          <a:p>
            <a:r>
              <a:rPr lang="en-US" altLang="zh-CN" sz="2400" dirty="0"/>
              <a:t>8.1.7	</a:t>
            </a:r>
            <a:r>
              <a:rPr lang="zh-CN" altLang="en-US" sz="2400" dirty="0"/>
              <a:t>字符串</a:t>
            </a:r>
            <a:r>
              <a:rPr lang="zh-CN" altLang="en-US" sz="2400" dirty="0" smtClean="0"/>
              <a:t>常量</a:t>
            </a:r>
            <a:br>
              <a:rPr lang="zh-CN" altLang="en-US" sz="2400" dirty="0" smtClean="0"/>
            </a:br>
            <a:br>
              <a:rPr lang="zh-CN" altLang="en-US" sz="2400" dirty="0" smtClean="0"/>
            </a:br>
            <a:r>
              <a:rPr lang="en-US" altLang="zh-CN" sz="2400">
                <a:sym typeface="+mn-ea"/>
              </a:rPr>
              <a:t>&gt;&gt;&gt; import string</a:t>
            </a:r>
            <a:br>
              <a:rPr lang="zh-CN" altLang="zh-CN" sz="2400" dirty="0"/>
            </a:br>
            <a:r>
              <a:rPr lang="en-US" altLang="zh-CN" sz="2400">
                <a:sym typeface="+mn-ea"/>
              </a:rPr>
              <a:t>&gt;&gt;&gt; </a:t>
            </a:r>
            <a:r>
              <a:rPr lang="en-US" altLang="zh-CN" sz="2400" dirty="0" err="1">
                <a:sym typeface="+mn-ea"/>
              </a:rPr>
              <a:t>chs</a:t>
            </a:r>
            <a:r>
              <a:rPr lang="en-US" altLang="zh-CN" sz="2400">
                <a:sym typeface="+mn-ea"/>
              </a:rPr>
              <a:t> = </a:t>
            </a:r>
            <a:r>
              <a:rPr lang="en-US" altLang="zh-CN" sz="2400" dirty="0" err="1">
                <a:sym typeface="+mn-ea"/>
              </a:rPr>
              <a:t>string.ascii_lowercase</a:t>
            </a:r>
            <a:r>
              <a:rPr lang="en-US" altLang="zh-CN" sz="2400">
                <a:sym typeface="+mn-ea"/>
              </a:rPr>
              <a:t>		</a:t>
            </a:r>
            <a:r>
              <a:rPr lang="en-US" altLang="zh-CN" sz="2400">
                <a:solidFill>
                  <a:srgbClr val="FF0000"/>
                </a:solidFill>
                <a:sym typeface="+mn-ea"/>
              </a:rPr>
              <a:t># </a:t>
            </a:r>
            <a:r>
              <a:rPr altLang="zh-CN" sz="2400">
                <a:solidFill>
                  <a:srgbClr val="FF0000"/>
                </a:solidFill>
                <a:sym typeface="+mn-ea"/>
              </a:rPr>
              <a:t>小写字符</a:t>
            </a:r>
            <a:br>
              <a:rPr lang="zh-CN" altLang="zh-CN" sz="2400" dirty="0">
                <a:solidFill>
                  <a:srgbClr val="FF0000"/>
                </a:solidFill>
              </a:rPr>
            </a:br>
            <a:r>
              <a:rPr lang="en-US" altLang="zh-CN" sz="2400">
                <a:sym typeface="+mn-ea"/>
              </a:rPr>
              <a:t>&gt;&gt;&gt; </a:t>
            </a:r>
            <a:r>
              <a:rPr lang="en-US" altLang="zh-CN" sz="2400" dirty="0" err="1">
                <a:sym typeface="+mn-ea"/>
              </a:rPr>
              <a:t>chs</a:t>
            </a:r>
            <a:br>
              <a:rPr lang="zh-CN" altLang="zh-CN" sz="2400" dirty="0"/>
            </a:br>
            <a:r>
              <a:rPr lang="en-US" altLang="zh-CN" sz="2400">
                <a:sym typeface="+mn-ea"/>
              </a:rPr>
              <a:t>'</a:t>
            </a:r>
            <a:r>
              <a:rPr lang="en-US" altLang="zh-CN" sz="2400" dirty="0" err="1">
                <a:sym typeface="+mn-ea"/>
              </a:rPr>
              <a:t>abcdefghijklmnopqrstuvwxyz</a:t>
            </a:r>
            <a:r>
              <a:rPr lang="en-US" altLang="zh-CN" sz="2400">
                <a:sym typeface="+mn-ea"/>
              </a:rPr>
              <a:t>'</a:t>
            </a:r>
            <a:br>
              <a:rPr lang="en-US" altLang="zh-CN" sz="2400">
                <a:sym typeface="+mn-ea"/>
              </a:rPr>
            </a:br>
            <a:br>
              <a:rPr lang="en-US" altLang="zh-CN" sz="2400">
                <a:sym typeface="+mn-ea"/>
              </a:rPr>
            </a:br>
            <a:br>
              <a:rPr lang="zh-CN" altLang="zh-CN" sz="2400" dirty="0"/>
            </a:br>
            <a:r>
              <a:rPr lang="en-US" altLang="zh-CN" sz="2400">
                <a:sym typeface="+mn-ea"/>
              </a:rPr>
              <a:t>&gt;&gt;&gt; </a:t>
            </a:r>
            <a:r>
              <a:rPr lang="en-US" altLang="zh-CN" sz="2400" dirty="0" err="1">
                <a:sym typeface="+mn-ea"/>
              </a:rPr>
              <a:t>chs</a:t>
            </a:r>
            <a:r>
              <a:rPr lang="en-US" altLang="zh-CN" sz="2400">
                <a:sym typeface="+mn-ea"/>
              </a:rPr>
              <a:t> = </a:t>
            </a:r>
            <a:r>
              <a:rPr lang="en-US" altLang="zh-CN" sz="2400" dirty="0" err="1">
                <a:sym typeface="+mn-ea"/>
              </a:rPr>
              <a:t>string.ascii_uppercase</a:t>
            </a:r>
            <a:r>
              <a:rPr lang="en-US" altLang="zh-CN" sz="2400">
                <a:sym typeface="+mn-ea"/>
              </a:rPr>
              <a:t>  		</a:t>
            </a:r>
            <a:r>
              <a:rPr lang="en-US" altLang="zh-CN" sz="2400">
                <a:solidFill>
                  <a:srgbClr val="FF0000"/>
                </a:solidFill>
                <a:sym typeface="+mn-ea"/>
              </a:rPr>
              <a:t># </a:t>
            </a:r>
            <a:r>
              <a:rPr altLang="zh-CN" sz="2400">
                <a:solidFill>
                  <a:srgbClr val="FF0000"/>
                </a:solidFill>
                <a:sym typeface="+mn-ea"/>
              </a:rPr>
              <a:t>大写字符</a:t>
            </a:r>
            <a:br>
              <a:rPr lang="zh-CN" altLang="zh-CN" sz="2400" dirty="0">
                <a:solidFill>
                  <a:srgbClr val="FF0000"/>
                </a:solidFill>
              </a:rPr>
            </a:br>
            <a:r>
              <a:rPr lang="en-US" altLang="zh-CN" sz="2400">
                <a:sym typeface="+mn-ea"/>
              </a:rPr>
              <a:t>&gt;&gt;&gt; </a:t>
            </a:r>
            <a:r>
              <a:rPr lang="en-US" altLang="zh-CN" sz="2400" dirty="0" err="1">
                <a:sym typeface="+mn-ea"/>
              </a:rPr>
              <a:t>chs</a:t>
            </a:r>
            <a:br>
              <a:rPr lang="zh-CN" altLang="zh-CN" sz="2400" dirty="0"/>
            </a:br>
            <a:r>
              <a:rPr lang="en-US" altLang="zh-CN" sz="2400">
                <a:sym typeface="+mn-ea"/>
              </a:rPr>
              <a:t>'ABCDEFGHIJKLMNOPQRSTUVWXYZ'</a:t>
            </a:r>
            <a:br>
              <a:rPr lang="en-US" altLang="zh-CN" sz="2400">
                <a:sym typeface="+mn-ea"/>
              </a:rPr>
            </a:br>
            <a:br>
              <a:rPr lang="en-US" altLang="zh-CN" sz="2400">
                <a:sym typeface="+mn-ea"/>
              </a:rPr>
            </a:br>
            <a:br>
              <a:rPr lang="zh-CN" altLang="zh-CN" sz="2400" dirty="0"/>
            </a:br>
            <a:r>
              <a:rPr lang="en-US" altLang="zh-CN" sz="2400">
                <a:sym typeface="+mn-ea"/>
              </a:rPr>
              <a:t>&gt;&gt;&gt; </a:t>
            </a:r>
            <a:r>
              <a:rPr lang="en-US" altLang="zh-CN" sz="2400" dirty="0" err="1">
                <a:sym typeface="+mn-ea"/>
              </a:rPr>
              <a:t>chs</a:t>
            </a:r>
            <a:r>
              <a:rPr lang="en-US" altLang="zh-CN" sz="2400">
                <a:sym typeface="+mn-ea"/>
              </a:rPr>
              <a:t> = </a:t>
            </a:r>
            <a:r>
              <a:rPr lang="en-US" altLang="zh-CN" sz="2400" dirty="0" err="1">
                <a:sym typeface="+mn-ea"/>
              </a:rPr>
              <a:t>string.ascii_letters</a:t>
            </a:r>
            <a:r>
              <a:rPr lang="en-US" altLang="zh-CN" sz="2400">
                <a:sym typeface="+mn-ea"/>
              </a:rPr>
              <a:t>			</a:t>
            </a:r>
            <a:r>
              <a:rPr lang="en-US" altLang="zh-CN" sz="2400">
                <a:solidFill>
                  <a:srgbClr val="FF0000"/>
                </a:solidFill>
                <a:sym typeface="+mn-ea"/>
              </a:rPr>
              <a:t># </a:t>
            </a:r>
            <a:r>
              <a:rPr altLang="zh-CN" sz="2400">
                <a:solidFill>
                  <a:srgbClr val="FF0000"/>
                </a:solidFill>
                <a:sym typeface="+mn-ea"/>
              </a:rPr>
              <a:t>大小写字符</a:t>
            </a:r>
            <a:br>
              <a:rPr lang="zh-CN" altLang="zh-CN" sz="2400" dirty="0">
                <a:solidFill>
                  <a:srgbClr val="FF0000"/>
                </a:solidFill>
              </a:rPr>
            </a:br>
            <a:r>
              <a:rPr lang="en-US" altLang="zh-CN" sz="2400">
                <a:sym typeface="+mn-ea"/>
              </a:rPr>
              <a:t>&gt;&gt;&gt; </a:t>
            </a:r>
            <a:r>
              <a:rPr lang="en-US" altLang="zh-CN" sz="2400" dirty="0" err="1">
                <a:sym typeface="+mn-ea"/>
              </a:rPr>
              <a:t>chs</a:t>
            </a:r>
            <a:br>
              <a:rPr lang="zh-CN" altLang="zh-CN" sz="2400" dirty="0"/>
            </a:br>
            <a:r>
              <a:rPr lang="en-US" altLang="zh-CN" sz="2400">
                <a:sym typeface="+mn-ea"/>
              </a:rPr>
              <a:t>'</a:t>
            </a:r>
            <a:r>
              <a:rPr lang="en-US" altLang="zh-CN" sz="2400" dirty="0" err="1">
                <a:sym typeface="+mn-ea"/>
              </a:rPr>
              <a:t>abcdefghijklmnopqrstuvwxyzABCDEFGHIJKLMNOPQRSTUVWXYZ</a:t>
            </a:r>
            <a:r>
              <a:rPr lang="en-US" altLang="zh-CN" sz="2400">
                <a:sym typeface="+mn-ea"/>
              </a:rPr>
              <a:t>'</a:t>
            </a:r>
            <a:br>
              <a:rPr lang="zh-CN" altLang="zh-CN" sz="2400" dirty="0"/>
            </a:br>
            <a:endParaRPr lang="zh-CN" altLang="en-US" sz="2400" dirty="0" smtClean="0"/>
          </a:p>
        </p:txBody>
      </p:sp>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95325" y="188595"/>
            <a:ext cx="10852150" cy="6292850"/>
          </a:xfrm>
        </p:spPr>
        <p:txBody>
          <a:bodyPr/>
          <a:lstStyle/>
          <a:p>
            <a:r>
              <a:rPr lang="en-US" altLang="zh-CN" sz="2400" dirty="0"/>
              <a:t>8.1.7	</a:t>
            </a:r>
            <a:r>
              <a:rPr lang="zh-CN" altLang="en-US" sz="2400" dirty="0"/>
              <a:t>字符串</a:t>
            </a:r>
            <a:r>
              <a:rPr lang="zh-CN" altLang="en-US" sz="2400" dirty="0" smtClean="0"/>
              <a:t>常量</a:t>
            </a:r>
            <a:br>
              <a:rPr lang="zh-CN" altLang="en-US" sz="2400" dirty="0" smtClean="0"/>
            </a:br>
            <a:br>
              <a:rPr lang="zh-CN" altLang="en-US" sz="2400" dirty="0" smtClean="0"/>
            </a:br>
            <a:r>
              <a:rPr lang="en-US" altLang="zh-CN" sz="2400">
                <a:sym typeface="+mn-ea"/>
              </a:rPr>
              <a:t>&gt;&gt;&gt; import string</a:t>
            </a:r>
            <a:br>
              <a:rPr lang="en-US" altLang="zh-CN" sz="2400">
                <a:sym typeface="+mn-ea"/>
              </a:rPr>
            </a:br>
            <a:br>
              <a:rPr lang="en-US" altLang="zh-CN" sz="2400">
                <a:sym typeface="+mn-ea"/>
              </a:rPr>
            </a:br>
            <a:br>
              <a:rPr lang="zh-CN" altLang="zh-CN" sz="2400" dirty="0"/>
            </a:br>
            <a:r>
              <a:rPr lang="en-US" altLang="zh-CN" sz="2400">
                <a:sym typeface="+mn-ea"/>
              </a:rPr>
              <a:t>&gt;&gt;&gt; </a:t>
            </a:r>
            <a:r>
              <a:rPr lang="en-US" altLang="zh-CN" sz="2400" dirty="0" err="1">
                <a:sym typeface="+mn-ea"/>
              </a:rPr>
              <a:t>chs</a:t>
            </a:r>
            <a:r>
              <a:rPr lang="en-US" altLang="zh-CN" sz="2400">
                <a:sym typeface="+mn-ea"/>
              </a:rPr>
              <a:t> = </a:t>
            </a:r>
            <a:r>
              <a:rPr lang="en-US" altLang="zh-CN" sz="2400" dirty="0" err="1">
                <a:sym typeface="+mn-ea"/>
              </a:rPr>
              <a:t>string.digits</a:t>
            </a:r>
            <a:r>
              <a:rPr lang="en-US" altLang="zh-CN" sz="2400">
                <a:sym typeface="+mn-ea"/>
              </a:rPr>
              <a:t>				</a:t>
            </a:r>
            <a:r>
              <a:rPr lang="en-US" altLang="zh-CN" sz="2400">
                <a:solidFill>
                  <a:srgbClr val="FF0000"/>
                </a:solidFill>
                <a:sym typeface="+mn-ea"/>
              </a:rPr>
              <a:t># </a:t>
            </a:r>
            <a:r>
              <a:rPr altLang="zh-CN" sz="2400">
                <a:solidFill>
                  <a:srgbClr val="FF0000"/>
                </a:solidFill>
                <a:sym typeface="+mn-ea"/>
              </a:rPr>
              <a:t>数字</a:t>
            </a:r>
            <a:br>
              <a:rPr lang="zh-CN" altLang="zh-CN" sz="2400" dirty="0">
                <a:solidFill>
                  <a:srgbClr val="FF0000"/>
                </a:solidFill>
              </a:rPr>
            </a:br>
            <a:r>
              <a:rPr lang="en-US" altLang="zh-CN" sz="2400">
                <a:sym typeface="+mn-ea"/>
              </a:rPr>
              <a:t>&gt;&gt;&gt; </a:t>
            </a:r>
            <a:r>
              <a:rPr lang="en-US" altLang="zh-CN" sz="2400" dirty="0" err="1">
                <a:sym typeface="+mn-ea"/>
              </a:rPr>
              <a:t>chs</a:t>
            </a:r>
            <a:br>
              <a:rPr lang="zh-CN" altLang="zh-CN" sz="2400" dirty="0"/>
            </a:br>
            <a:r>
              <a:rPr lang="en-US" altLang="zh-CN" sz="2400">
                <a:sym typeface="+mn-ea"/>
              </a:rPr>
              <a:t>'0123456789'</a:t>
            </a:r>
            <a:br>
              <a:rPr lang="en-US" altLang="zh-CN" sz="2400">
                <a:sym typeface="+mn-ea"/>
              </a:rPr>
            </a:br>
            <a:br>
              <a:rPr lang="en-US" altLang="zh-CN" sz="2400">
                <a:sym typeface="+mn-ea"/>
              </a:rPr>
            </a:br>
            <a:br>
              <a:rPr lang="zh-CN" altLang="zh-CN" sz="2400" dirty="0"/>
            </a:br>
            <a:r>
              <a:rPr lang="en-US" altLang="zh-CN" sz="2400">
                <a:sym typeface="+mn-ea"/>
              </a:rPr>
              <a:t>&gt;&gt;&gt; </a:t>
            </a:r>
            <a:r>
              <a:rPr lang="en-US" altLang="zh-CN" sz="2400" dirty="0" err="1">
                <a:sym typeface="+mn-ea"/>
              </a:rPr>
              <a:t>chs</a:t>
            </a:r>
            <a:r>
              <a:rPr lang="en-US" altLang="zh-CN" sz="2400">
                <a:sym typeface="+mn-ea"/>
              </a:rPr>
              <a:t> = </a:t>
            </a:r>
            <a:r>
              <a:rPr lang="en-US" altLang="zh-CN" sz="2400" dirty="0" err="1">
                <a:sym typeface="+mn-ea"/>
              </a:rPr>
              <a:t>string.punctuation</a:t>
            </a:r>
            <a:r>
              <a:rPr lang="en-US" altLang="zh-CN" sz="2400">
                <a:sym typeface="+mn-ea"/>
              </a:rPr>
              <a:t>     			</a:t>
            </a:r>
            <a:r>
              <a:rPr lang="en-US" altLang="zh-CN" sz="2400">
                <a:solidFill>
                  <a:srgbClr val="FF0000"/>
                </a:solidFill>
                <a:sym typeface="+mn-ea"/>
              </a:rPr>
              <a:t># </a:t>
            </a:r>
            <a:r>
              <a:rPr altLang="zh-CN" sz="2400">
                <a:solidFill>
                  <a:srgbClr val="FF0000"/>
                </a:solidFill>
                <a:sym typeface="+mn-ea"/>
              </a:rPr>
              <a:t>标点符号</a:t>
            </a:r>
            <a:br>
              <a:rPr lang="zh-CN" altLang="zh-CN" sz="2400" dirty="0">
                <a:solidFill>
                  <a:srgbClr val="FF0000"/>
                </a:solidFill>
              </a:rPr>
            </a:br>
            <a:r>
              <a:rPr lang="en-US" altLang="zh-CN" sz="2400">
                <a:sym typeface="+mn-ea"/>
              </a:rPr>
              <a:t>&gt;&gt;&gt; </a:t>
            </a:r>
            <a:r>
              <a:rPr lang="en-US" altLang="zh-CN" sz="2400" dirty="0" err="1">
                <a:sym typeface="+mn-ea"/>
              </a:rPr>
              <a:t>chs</a:t>
            </a:r>
            <a:br>
              <a:rPr lang="zh-CN" altLang="zh-CN" sz="2400" dirty="0"/>
            </a:br>
            <a:r>
              <a:rPr lang="en-US" altLang="zh-CN" sz="2400">
                <a:sym typeface="+mn-ea"/>
              </a:rPr>
              <a:t>'!"#$%&amp;\'()*+,-./:;&lt;=&gt;?@[\\]^_`{|}~'</a:t>
            </a:r>
            <a:br>
              <a:rPr lang="zh-CN" altLang="zh-CN" sz="2400" dirty="0"/>
            </a:br>
            <a:endParaRPr lang="zh-CN" altLang="en-US" sz="2400" dirty="0" smtClean="0"/>
          </a:p>
        </p:txBody>
      </p:sp>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内容占位符 3"/>
          <p:cNvPicPr>
            <a:picLocks noChangeAspect="1"/>
          </p:cNvPicPr>
          <p:nvPr>
            <p:ph idx="1"/>
          </p:nvPr>
        </p:nvPicPr>
        <p:blipFill>
          <a:blip r:embed="rId1"/>
          <a:stretch>
            <a:fillRect/>
          </a:stretch>
        </p:blipFill>
        <p:spPr>
          <a:xfrm>
            <a:off x="82550" y="17780"/>
            <a:ext cx="10068560" cy="6776085"/>
          </a:xfrm>
          <a:prstGeom prst="rect">
            <a:avLst/>
          </a:prstGeom>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custDataLst>
              <p:tags r:id="rId1"/>
            </p:custDataLst>
          </p:nvPr>
        </p:nvSpPr>
        <p:spPr/>
        <p:txBody>
          <a:bodyPr/>
          <a:lstStyle/>
          <a:p>
            <a:r>
              <a:rPr lang="zh-CN" altLang="en-US" dirty="0"/>
              <a:t>谢  谢</a:t>
            </a:r>
            <a:endParaRPr lang="zh-CN" altLang="en-US" dirty="0"/>
          </a:p>
        </p:txBody>
      </p:sp>
    </p:spTree>
    <p:custDataLst>
      <p:tags r:id="rId2"/>
    </p:custData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a:t>
            </a:r>
            <a:r>
              <a:rPr lang="zh-CN" altLang="en-US" dirty="0" smtClean="0"/>
              <a:t>．字符串</a:t>
            </a:r>
            <a:r>
              <a:rPr lang="zh-CN" altLang="en-US" dirty="0"/>
              <a:t>的删除</a:t>
            </a:r>
            <a:endParaRPr lang="zh-CN" altLang="en-US" dirty="0"/>
          </a:p>
        </p:txBody>
      </p:sp>
      <p:sp>
        <p:nvSpPr>
          <p:cNvPr id="3" name="内容占位符 2"/>
          <p:cNvSpPr>
            <a:spLocks noGrp="1"/>
          </p:cNvSpPr>
          <p:nvPr>
            <p:ph idx="1"/>
          </p:nvPr>
        </p:nvSpPr>
        <p:spPr>
          <a:xfrm>
            <a:off x="669925" y="1160145"/>
            <a:ext cx="4633987" cy="684679"/>
          </a:xfrm>
        </p:spPr>
        <p:txBody>
          <a:bodyPr>
            <a:noAutofit/>
          </a:bodyPr>
          <a:lstStyle/>
          <a:p>
            <a:r>
              <a:rPr lang="zh-CN" altLang="en-US" sz="3200" dirty="0"/>
              <a:t>格式：</a:t>
            </a:r>
            <a:r>
              <a:rPr lang="en-US" altLang="zh-CN" sz="3200" dirty="0"/>
              <a:t>del </a:t>
            </a:r>
            <a:r>
              <a:rPr lang="zh-CN" altLang="en-US" sz="3200" dirty="0" smtClean="0"/>
              <a:t>字符串名</a:t>
            </a:r>
            <a:endParaRPr lang="zh-CN" altLang="en-US" sz="3200" dirty="0"/>
          </a:p>
          <a:p>
            <a:endParaRPr lang="zh-CN" altLang="en-US" sz="3200" dirty="0"/>
          </a:p>
        </p:txBody>
      </p:sp>
      <p:sp>
        <p:nvSpPr>
          <p:cNvPr id="4" name="TextBox 3"/>
          <p:cNvSpPr txBox="1"/>
          <p:nvPr/>
        </p:nvSpPr>
        <p:spPr>
          <a:xfrm>
            <a:off x="669925" y="2923540"/>
            <a:ext cx="11126470" cy="3538220"/>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altLang="zh-CN" sz="3200" dirty="0"/>
              <a:t>&gt;&gt;&gt; s1 = '</a:t>
            </a:r>
            <a:r>
              <a:rPr lang="en-US" altLang="zh-CN" sz="3200" dirty="0" err="1"/>
              <a:t>SuZhou</a:t>
            </a:r>
            <a:r>
              <a:rPr lang="en-US" altLang="zh-CN" sz="3200" dirty="0"/>
              <a:t>'</a:t>
            </a:r>
            <a:endParaRPr lang="en-US" altLang="zh-CN" sz="3200" dirty="0"/>
          </a:p>
          <a:p>
            <a:r>
              <a:rPr lang="en-US" altLang="zh-CN" sz="3200" dirty="0"/>
              <a:t>&gt;&gt;&gt; del s1       </a:t>
            </a:r>
            <a:r>
              <a:rPr lang="en-US" altLang="zh-CN" sz="3200" dirty="0" smtClean="0"/>
              <a:t>	</a:t>
            </a:r>
            <a:r>
              <a:rPr lang="en-US" altLang="zh-CN" sz="3200" dirty="0" smtClean="0">
                <a:solidFill>
                  <a:srgbClr val="FF0000"/>
                </a:solidFill>
              </a:rPr>
              <a:t># </a:t>
            </a:r>
            <a:r>
              <a:rPr lang="zh-CN" altLang="en-US" sz="3200" dirty="0">
                <a:solidFill>
                  <a:srgbClr val="FF0000"/>
                </a:solidFill>
              </a:rPr>
              <a:t>删除</a:t>
            </a:r>
            <a:r>
              <a:rPr lang="en-US" altLang="zh-CN" sz="3200" dirty="0">
                <a:solidFill>
                  <a:srgbClr val="FF0000"/>
                </a:solidFill>
              </a:rPr>
              <a:t>s1</a:t>
            </a:r>
            <a:endParaRPr lang="en-US" altLang="zh-CN" sz="3200" dirty="0">
              <a:solidFill>
                <a:srgbClr val="FF0000"/>
              </a:solidFill>
            </a:endParaRPr>
          </a:p>
          <a:p>
            <a:r>
              <a:rPr lang="en-US" altLang="zh-CN" sz="3200" dirty="0"/>
              <a:t>&gt;&gt;&gt; s1                </a:t>
            </a:r>
            <a:r>
              <a:rPr lang="en-US" altLang="zh-CN" sz="3200" dirty="0" smtClean="0"/>
              <a:t>	</a:t>
            </a:r>
            <a:r>
              <a:rPr lang="en-US" altLang="zh-CN" sz="3200" dirty="0">
                <a:solidFill>
                  <a:srgbClr val="FF0000"/>
                </a:solidFill>
              </a:rPr>
              <a:t># s1</a:t>
            </a:r>
            <a:r>
              <a:rPr lang="zh-CN" altLang="en-US" sz="3200" dirty="0">
                <a:solidFill>
                  <a:srgbClr val="FF0000"/>
                </a:solidFill>
              </a:rPr>
              <a:t>已被删除，访问时会抛出异常</a:t>
            </a:r>
            <a:endParaRPr lang="zh-CN" altLang="en-US" sz="3200" dirty="0">
              <a:solidFill>
                <a:srgbClr val="FF0000"/>
              </a:solidFill>
            </a:endParaRPr>
          </a:p>
          <a:p>
            <a:r>
              <a:rPr lang="en-US" altLang="zh-CN" sz="3200" dirty="0" err="1"/>
              <a:t>Traceback</a:t>
            </a:r>
            <a:r>
              <a:rPr lang="en-US" altLang="zh-CN" sz="3200" dirty="0"/>
              <a:t> (most recent call last):</a:t>
            </a:r>
            <a:endParaRPr lang="en-US" altLang="zh-CN" sz="3200" dirty="0"/>
          </a:p>
          <a:p>
            <a:r>
              <a:rPr lang="en-US" altLang="zh-CN" sz="3200" dirty="0"/>
              <a:t>  File "&lt;pyshell#454&gt;", line 1, in &lt;module&gt;</a:t>
            </a:r>
            <a:endParaRPr lang="en-US" altLang="zh-CN" sz="3200" dirty="0"/>
          </a:p>
          <a:p>
            <a:r>
              <a:rPr lang="en-US" altLang="zh-CN" sz="3200" dirty="0"/>
              <a:t>    s1</a:t>
            </a:r>
            <a:endParaRPr lang="en-US" altLang="zh-CN" sz="3200" dirty="0"/>
          </a:p>
          <a:p>
            <a:r>
              <a:rPr lang="en-US" altLang="zh-CN" sz="3200" dirty="0" err="1"/>
              <a:t>NameError</a:t>
            </a:r>
            <a:r>
              <a:rPr lang="en-US" altLang="zh-CN" sz="3200" dirty="0"/>
              <a:t>: name 's1' is not defined</a:t>
            </a:r>
            <a:endParaRPr lang="en-US" altLang="zh-CN" sz="3200" dirty="0"/>
          </a:p>
        </p:txBody>
      </p:sp>
    </p:spTree>
  </p:cSld>
  <p:clrMapOvr>
    <a:masterClrMapping/>
  </p:clrMapOvr>
  <p:timing>
    <p:tnLst>
      <p:par>
        <p:cTn id="1" dur="indefinite" restart="never" nodeType="tmRoot"/>
      </p:par>
    </p:tnLst>
  </p:timing>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i*1"/>
  <p:tag name="KSO_WM_UNIT_LAYERLEVEL" val="1"/>
  <p:tag name="KSO_WM_TAG_VERSION" val="1.0"/>
  <p:tag name="KSO_WM_BEAUTIFY_FLAG" val="#wm#"/>
  <p:tag name="KSO_WM_SLIDE_BACKGROUND_TYPE" val="leftRight"/>
  <p:tag name="KSO_WM_SLIDE_BK_DARK_LIGHT" val="2"/>
  <p:tag name="KSO_WM_UNIT_TYPE" val="i"/>
  <p:tag name="KSO_WM_UNIT_INDEX" val="1"/>
</p:tagLst>
</file>

<file path=ppt/tags/tag1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i*1"/>
  <p:tag name="KSO_WM_UNIT_LAYERLEVEL" val="1"/>
  <p:tag name="KSO_WM_TAG_VERSION" val="1.0"/>
  <p:tag name="KSO_WM_BEAUTIFY_FLAG" val="#wm#"/>
  <p:tag name="KSO_WM_UNIT_TYPE" val="i"/>
  <p:tag name="KSO_WM_UNIT_INDEX" val="1"/>
  <p:tag name="KSO_WM_UNIT_SUBTYPE" val="h"/>
  <p:tag name="KSO_WM_UNIT_BK_DARK_LIGHT" val="1"/>
  <p:tag name="KSO_WM_SLIDE_BACKGROUND_TYPE" val="topBottom"/>
  <p:tag name="KSO_WM_SLIDE_BK_DARK_LIGHT" val="2"/>
</p:tagLst>
</file>

<file path=ppt/tags/tag1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i*1"/>
  <p:tag name="KSO_WM_UNIT_LAYERLEVEL" val="1"/>
  <p:tag name="KSO_WM_TAG_VERSION" val="1.0"/>
  <p:tag name="KSO_WM_BEAUTIFY_FLAG" val="#wm#"/>
  <p:tag name="KSO_WM_SLIDE_BACKGROUND_TYPE" val="topBottom"/>
  <p:tag name="KSO_WM_SLIDE_BK_DARK_LIGHT" val="2"/>
  <p:tag name="KSO_WM_UNIT_TYPE" val="i"/>
  <p:tag name="KSO_WM_UNIT_INDEX" val="1"/>
</p:tagLst>
</file>

<file path=ppt/tags/tag1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i*1"/>
  <p:tag name="KSO_WM_UNIT_LAYERLEVEL" val="1"/>
  <p:tag name="KSO_WM_TAG_VERSION" val="1.0"/>
  <p:tag name="KSO_WM_BEAUTIFY_FLAG" val="#wm#"/>
  <p:tag name="KSO_WM_UNIT_TYPE" val="i"/>
  <p:tag name="KSO_WM_UNIT_INDEX" val="1"/>
  <p:tag name="KSO_WM_SLIDE_BACKGROUND_TYPE" val="bottomTop"/>
  <p:tag name="KSO_WM_SLIDE_BK_DARK_LIGHT" val="2"/>
</p:tagLst>
</file>

<file path=ppt/tags/tag1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i*1"/>
  <p:tag name="KSO_WM_UNIT_LAYERLEVEL" val="1"/>
  <p:tag name="KSO_WM_TAG_VERSION" val="1.0"/>
  <p:tag name="KSO_WM_BEAUTIFY_FLAG" val="#wm#"/>
  <p:tag name="KSO_WM_UNIT_TYPE" val="i"/>
  <p:tag name="KSO_WM_UNIT_INDEX" val="1"/>
  <p:tag name="KSO_WM_UNIT_SUBTYPE" val="h"/>
  <p:tag name="KSO_WM_UNIT_BK_DARK_LIGHT" val="1"/>
  <p:tag name="KSO_WM_SLIDE_BACKGROUND_TYPE" val="bottomTop"/>
  <p:tag name="KSO_WM_SLIDE_BK_DARK_LIGHT" val="2"/>
</p:tagLst>
</file>

<file path=ppt/tags/tag1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i*1"/>
  <p:tag name="KSO_WM_UNIT_LAYERLEVEL" val="1"/>
  <p:tag name="KSO_WM_TAG_VERSION" val="1.0"/>
  <p:tag name="KSO_WM_BEAUTIFY_FLAG" val="#wm#"/>
  <p:tag name="KSO_WM_UNIT_TYPE" val="i"/>
  <p:tag name="KSO_WM_UNIT_INDEX" val="1"/>
  <p:tag name="KSO_WM_SLIDE_BACKGROUND_TYPE" val="navigation"/>
  <p:tag name="KSO_WM_SLIDE_BK_DARK_LIGHT" val="2"/>
</p:tagLst>
</file>

<file path=ppt/tags/tag1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i*1"/>
  <p:tag name="KSO_WM_UNIT_LAYERLEVEL" val="1"/>
  <p:tag name="KSO_WM_TAG_VERSION" val="1.0"/>
  <p:tag name="KSO_WM_BEAUTIFY_FLAG" val="#wm#"/>
  <p:tag name="KSO_WM_UNIT_TYPE" val="i"/>
  <p:tag name="KSO_WM_UNIT_INDEX" val="1"/>
  <p:tag name="KSO_WM_UNIT_SUBTYPE" val="h"/>
  <p:tag name="KSO_WM_UNIT_BK_DARK_LIGHT" val="1"/>
  <p:tag name="KSO_WM_SLIDE_BACKGROUND_TYPE" val="navigation"/>
  <p:tag name="KSO_WM_SLIDE_BK_DARK_LIGHT" val="2"/>
</p:tagLst>
</file>

<file path=ppt/tags/tag1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i*1"/>
  <p:tag name="KSO_WM_UNIT_LAYERLEVEL" val="1"/>
  <p:tag name="KSO_WM_TAG_VERSION" val="1.0"/>
  <p:tag name="KSO_WM_BEAUTIFY_FLAG" val="#wm#"/>
  <p:tag name="KSO_WM_UNIT_TYPE" val="i"/>
  <p:tag name="KSO_WM_UNIT_INDEX" val="1"/>
  <p:tag name="KSO_WM_UNIT_SUBTYPE" val="h"/>
  <p:tag name="KSO_WM_UNIT_BK_DARK_LIGHT" val="2"/>
  <p:tag name="KSO_WM_SLIDE_BACKGROUND_TYPE" val="belt"/>
  <p:tag name="KSO_WM_SLIDE_BK_DARK_LIGHT" val="2"/>
</p:tagLst>
</file>

<file path=ppt/tags/tag1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i*1"/>
  <p:tag name="KSO_WM_UNIT_LAYERLEVEL" val="1"/>
  <p:tag name="KSO_WM_TAG_VERSION" val="1.0"/>
  <p:tag name="KSO_WM_BEAUTIFY_FLAG" val="#wm#"/>
  <p:tag name="KSO_WM_SLIDE_BACKGROUND_TYPE" val="belt"/>
  <p:tag name="KSO_WM_SLIDE_BK_DARK_LIGHT" val="2"/>
  <p:tag name="KSO_WM_UNIT_TYPE" val="i"/>
  <p:tag name="KSO_WM_UNIT_INDEX" val="1"/>
</p:tagLst>
</file>

<file path=ppt/tags/tag1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i*2"/>
  <p:tag name="KSO_WM_UNIT_LAYERLEVEL" val="1"/>
  <p:tag name="KSO_WM_TAG_VERSION" val="1.0"/>
  <p:tag name="KSO_WM_BEAUTIFY_FLAG" val="#wm#"/>
  <p:tag name="KSO_WM_SLIDE_BACKGROUND_TYPE" val="belt"/>
  <p:tag name="KSO_WM_SLIDE_BK_DARK_LIGHT" val="2"/>
  <p:tag name="KSO_WM_UNIT_TYPE" val="i"/>
  <p:tag name="KSO_WM_UNIT_INDEX" val="2"/>
</p:tagLst>
</file>

<file path=ppt/tags/tag1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2601"/>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2601"/>
</p:tagLst>
</file>

<file path=ppt/tags/tag1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44.xml><?xml version="1.0" encoding="utf-8"?>
<p:tagLst xmlns:p="http://schemas.openxmlformats.org/presentationml/2006/main">
  <p:tag name="KSO_WM_TEMPLATE_SUBCATEGORY" val="0"/>
  <p:tag name="KSO_WM_TEMPLATE_MASTER_TYPE" val="1"/>
  <p:tag name="KSO_WM_TEMPLATE_COLOR_TYPE" val="1"/>
  <p:tag name="KSO_WM_TEMPLATE_MASTER_THUMB_INDEX" val="18"/>
  <p:tag name="KSO_WM_UNIT_SHOW_EDIT_AREA_INDICATION" val="0"/>
  <p:tag name="KSO_WM_TAG_VERSION" val="1.0"/>
  <p:tag name="KSO_WM_BEAUTIFY_FLAG" val="#wm#"/>
  <p:tag name="KSO_WM_TEMPLATE_CATEGORY" val="custom"/>
  <p:tag name="KSO_WM_TEMPLATE_INDEX" val="20202601"/>
  <p:tag name="KSO_WM_TEMPLATE_THUMBS_INDEX" val="1、4、7、8、9、10、11、13、14、15"/>
</p:tagLst>
</file>

<file path=ppt/tags/tag145.xml><?xml version="1.0" encoding="utf-8"?>
<p:tagLst xmlns:p="http://schemas.openxmlformats.org/presentationml/2006/main">
  <p:tag name="KSO_WM_TEMPLATE_CATEGORY" val="custom"/>
  <p:tag name="KSO_WM_TEMPLATE_INDEX" val="20202601"/>
</p:tagLst>
</file>

<file path=ppt/tags/tag146.xml><?xml version="1.0" encoding="utf-8"?>
<p:tagLst xmlns:p="http://schemas.openxmlformats.org/presentationml/2006/main">
  <p:tag name="KSO_WM_TEMPLATE_CATEGORY" val="custom"/>
  <p:tag name="KSO_WM_TEMPLATE_INDEX" val="20202601"/>
</p:tagLst>
</file>

<file path=ppt/tags/tag147.xml><?xml version="1.0" encoding="utf-8"?>
<p:tagLst xmlns:p="http://schemas.openxmlformats.org/presentationml/2006/main">
  <p:tag name="KSO_WM_TEMPLATE_CATEGORY" val="custom"/>
  <p:tag name="KSO_WM_TEMPLATE_INDEX" val="20202601"/>
</p:tagLst>
</file>

<file path=ppt/tags/tag148.xml><?xml version="1.0" encoding="utf-8"?>
<p:tagLst xmlns:p="http://schemas.openxmlformats.org/presentationml/2006/main">
  <p:tag name="REFSHAPE" val="304096620"/>
  <p:tag name="KSO_WM_UNIT_PLACING_PICTURE_USER_VIEWPORT" val="{&quot;height&quot;:4512,&quot;width&quot;:12108}"/>
</p:tagLst>
</file>

<file path=ppt/tags/tag149.xml><?xml version="1.0" encoding="utf-8"?>
<p:tagLst xmlns:p="http://schemas.openxmlformats.org/presentationml/2006/main">
  <p:tag name="REFSHAPE" val="470597652"/>
  <p:tag name="KSO_WM_UNIT_PLACING_PICTURE_USER_VIEWPORT" val="{&quot;height&quot;:3120,&quot;width&quot;:10884}"/>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50.xml><?xml version="1.0" encoding="utf-8"?>
<p:tagLst xmlns:p="http://schemas.openxmlformats.org/presentationml/2006/main">
  <p:tag name="REFSHAPE" val="470597652"/>
  <p:tag name="KSO_WM_UNIT_PLACING_PICTURE_USER_VIEWPORT" val="{&quot;height&quot;:3120,&quot;width&quot;:10884}"/>
</p:tagLst>
</file>

<file path=ppt/tags/tag1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2601_15*a*1"/>
  <p:tag name="KSO_WM_TEMPLATE_CATEGORY" val="custom"/>
  <p:tag name="KSO_WM_TEMPLATE_INDEX" val="20202601"/>
  <p:tag name="KSO_WM_UNIT_LAYERLEVEL" val="1"/>
  <p:tag name="KSO_WM_TAG_VERSION" val="1.0"/>
  <p:tag name="KSO_WM_BEAUTIFY_FLAG" val="#wm#"/>
  <p:tag name="KSO_WM_UNIT_ISCONTENTSTITLE" val="0"/>
  <p:tag name="KSO_WM_UNIT_PRESET_TEXT" val="谢谢观赏"/>
  <p:tag name="KSO_WM_UNIT_NOCLEAR" val="1"/>
  <p:tag name="KSO_WM_UNIT_VALUE" val="6"/>
  <p:tag name="KSO_WM_UNIT_TYPE" val="a"/>
  <p:tag name="KSO_WM_UNIT_INDEX" val="1"/>
</p:tagLst>
</file>

<file path=ppt/tags/tag152.xml><?xml version="1.0" encoding="utf-8"?>
<p:tagLst xmlns:p="http://schemas.openxmlformats.org/presentationml/2006/main">
  <p:tag name="KSO_WM_SLIDE_ID" val="custom20202601_15"/>
  <p:tag name="KSO_WM_TEMPLATE_SUBCATEGORY" val="0"/>
  <p:tag name="KSO_WM_TEMPLATE_MASTER_TYPE" val="1"/>
  <p:tag name="KSO_WM_TEMPLATE_COLOR_TYPE" val="1"/>
  <p:tag name="KSO_WM_SLIDE_ITEM_CNT" val="0"/>
  <p:tag name="KSO_WM_SLIDE_INDEX" val="15"/>
  <p:tag name="KSO_WM_TAG_VERSION" val="1.0"/>
  <p:tag name="KSO_WM_BEAUTIFY_FLAG" val="#wm#"/>
  <p:tag name="KSO_WM_TEMPLATE_CATEGORY" val="custom"/>
  <p:tag name="KSO_WM_TEMPLATE_INDEX" val="20202601"/>
  <p:tag name="KSO_WM_SLIDE_LAYOUT" val="a_b"/>
  <p:tag name="KSO_WM_SLIDE_LAYOUT_CNT" val="1_2"/>
  <p:tag name="KSO_WM_SLIDE_TYPE" val="endPage"/>
  <p:tag name="KSO_WM_SLIDE_SUBTYPE" val="pureTxt"/>
</p:tagLst>
</file>

<file path=ppt/tags/tag153.xml><?xml version="1.0" encoding="utf-8"?>
<p:tagLst xmlns:p="http://schemas.openxmlformats.org/presentationml/2006/main">
  <p:tag name="ISPRING_PRESENTATION_TITLE" val="幻灯片 1"/>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i*1"/>
  <p:tag name="KSO_WM_UNIT_LAYERLEVEL" val="1"/>
  <p:tag name="KSO_WM_TAG_VERSION" val="1.0"/>
  <p:tag name="KSO_WM_BEAUTIFY_FLAG" val="#wm#"/>
  <p:tag name="KSO_WM_SLIDE_BACKGROUND_TYPE" val="topBottom"/>
  <p:tag name="KSO_WM_SLIDE_BK_DARK_LIGHT" val="2"/>
  <p:tag name="KSO_WM_UNIT_TYPE" val="i"/>
  <p:tag name="KSO_WM_UNIT_INDEX" val="1"/>
</p:tagLst>
</file>

<file path=ppt/tags/tag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i*1"/>
  <p:tag name="KSO_WM_UNIT_LAYERLEVEL" val="1"/>
  <p:tag name="KSO_WM_TAG_VERSION" val="1.0"/>
  <p:tag name="KSO_WM_BEAUTIFY_FLAG" val="#wm#"/>
  <p:tag name="KSO_WM_SLIDE_BACKGROUND_TYPE" val="topBottom"/>
  <p:tag name="KSO_WM_SLIDE_BK_DARK_LIGHT" val="2"/>
  <p:tag name="KSO_WM_UNIT_TYPE" val="i"/>
  <p:tag name="KSO_WM_UNIT_INDEX" val="1"/>
</p:tagLst>
</file>

<file path=ppt/tags/tag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i*1"/>
  <p:tag name="KSO_WM_UNIT_LAYERLEVEL" val="1"/>
  <p:tag name="KSO_WM_TAG_VERSION" val="1.0"/>
  <p:tag name="KSO_WM_BEAUTIFY_FLAG" val="#wm#"/>
  <p:tag name="KSO_WM_SLIDE_BACKGROUND_TYPE" val="general"/>
  <p:tag name="KSO_WM_SLIDE_BK_DARK_LIGHT" val="2"/>
  <p:tag name="KSO_WM_UNIT_TYPE" val="i"/>
  <p:tag name="KSO_WM_UNIT_INDEX" val="1"/>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3*i*1"/>
  <p:tag name="KSO_WM_UNIT_BK_DARK_LIGHT" val="2"/>
  <p:tag name="KSO_WM_UNIT_LAYERLEVEL" val="1"/>
  <p:tag name="KSO_WM_TAG_VERSION" val="1.0"/>
  <p:tag name="KSO_WM_BEAUTIFY_FLAG" val="#wm#"/>
  <p:tag name="KSO_WM_SLIDE_BACKGROUND_TYPE" val="frame"/>
  <p:tag name="KSO_WM_SLIDE_BK_DARK_LIGHT" val="2"/>
</p:tagLst>
</file>

<file path=ppt/tags/tag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i*1"/>
  <p:tag name="KSO_WM_UNIT_LAYERLEVEL" val="1"/>
  <p:tag name="KSO_WM_TAG_VERSION" val="1.0"/>
  <p:tag name="KSO_WM_BEAUTIFY_FLAG" val="#wm#"/>
  <p:tag name="KSO_WM_SLIDE_BACKGROUND_TYPE" val="frame"/>
  <p:tag name="KSO_WM_SLIDE_BK_DARK_LIGHT" val="2"/>
  <p:tag name="KSO_WM_UNIT_TYPE" val="i"/>
  <p:tag name="KSO_WM_UNIT_INDEX" val="1"/>
</p:tagLst>
</file>

<file path=ppt/tags/tag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i*1"/>
  <p:tag name="KSO_WM_UNIT_LAYERLEVEL" val="1"/>
  <p:tag name="KSO_WM_TAG_VERSION" val="1.0"/>
  <p:tag name="KSO_WM_BEAUTIFY_FLAG" val="#wm#"/>
  <p:tag name="KSO_WM_UNIT_TYPE" val="i"/>
  <p:tag name="KSO_WM_UNIT_INDEX" val="1"/>
  <p:tag name="KSO_WM_UNIT_SUBTYPE" val="h"/>
  <p:tag name="KSO_WM_UNIT_BK_DARK_LIGHT" val="1"/>
  <p:tag name="KSO_WM_SLIDE_BACKGROUND_TYPE" val="leftRight"/>
  <p:tag name="KSO_WM_SLIDE_BK_DARK_LIGHT" val="2"/>
</p:tagLst>
</file>

<file path=ppt/tags/tag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heme/theme1.xml><?xml version="1.0" encoding="utf-8"?>
<a:theme xmlns:a="http://schemas.openxmlformats.org/drawingml/2006/main" name="当图网">
  <a:themeElements>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自定义设计方案">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当图网1">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当图网">
  <a:themeElements>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自定义设计方案">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当图网1">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1_Office 主题​​">
  <a:themeElements>
    <a:clrScheme name="自定义 25">
      <a:dk1>
        <a:srgbClr val="000000"/>
      </a:dk1>
      <a:lt1>
        <a:srgbClr val="FFFFFF"/>
      </a:lt1>
      <a:dk2>
        <a:srgbClr val="E9F3FA"/>
      </a:dk2>
      <a:lt2>
        <a:srgbClr val="FFFFFF"/>
      </a:lt2>
      <a:accent1>
        <a:srgbClr val="4472C4"/>
      </a:accent1>
      <a:accent2>
        <a:srgbClr val="2A8DD4"/>
      </a:accent2>
      <a:accent3>
        <a:srgbClr val="2FA1CF"/>
      </a:accent3>
      <a:accent4>
        <a:srgbClr val="33B2B2"/>
      </a:accent4>
      <a:accent5>
        <a:srgbClr val="35BD81"/>
      </a:accent5>
      <a:accent6>
        <a:srgbClr val="59C54F"/>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17518</Words>
  <Application>WPS 演示</Application>
  <PresentationFormat>自定义</PresentationFormat>
  <Paragraphs>448</Paragraphs>
  <Slides>83</Slides>
  <Notes>3</Notes>
  <HiddenSlides>0</HiddenSlides>
  <MMClips>0</MMClips>
  <ScaleCrop>false</ScaleCrop>
  <HeadingPairs>
    <vt:vector size="6" baseType="variant">
      <vt:variant>
        <vt:lpstr>已用的字体</vt:lpstr>
      </vt:variant>
      <vt:variant>
        <vt:i4>14</vt:i4>
      </vt:variant>
      <vt:variant>
        <vt:lpstr>主题</vt:lpstr>
      </vt:variant>
      <vt:variant>
        <vt:i4>5</vt:i4>
      </vt:variant>
      <vt:variant>
        <vt:lpstr>幻灯片标题</vt:lpstr>
      </vt:variant>
      <vt:variant>
        <vt:i4>83</vt:i4>
      </vt:variant>
    </vt:vector>
  </HeadingPairs>
  <TitlesOfParts>
    <vt:vector size="102" baseType="lpstr">
      <vt:lpstr>Arial</vt:lpstr>
      <vt:lpstr>宋体</vt:lpstr>
      <vt:lpstr>Wingdings</vt:lpstr>
      <vt:lpstr>Calibri Light</vt:lpstr>
      <vt:lpstr>等线 Light</vt:lpstr>
      <vt:lpstr>微软雅黑</vt:lpstr>
      <vt:lpstr>汉仪旗黑-85S</vt:lpstr>
      <vt:lpstr>黑体</vt:lpstr>
      <vt:lpstr>Viner Hand ITC</vt:lpstr>
      <vt:lpstr>华文新魏</vt:lpstr>
      <vt:lpstr>Arial Unicode MS</vt:lpstr>
      <vt:lpstr>Consolas</vt:lpstr>
      <vt:lpstr>Calibri</vt:lpstr>
      <vt:lpstr>等线</vt:lpstr>
      <vt:lpstr>当图网</vt:lpstr>
      <vt:lpstr>当图网1</vt:lpstr>
      <vt:lpstr>1_当图网</vt:lpstr>
      <vt:lpstr>1_当图网1</vt:lpstr>
      <vt:lpstr>1_Office 主题​​</vt:lpstr>
      <vt:lpstr>第8章 字符串与正则表达式</vt:lpstr>
      <vt:lpstr>目录</vt:lpstr>
      <vt:lpstr>8.1 字符串</vt:lpstr>
      <vt:lpstr>PowerPoint 演示文稿</vt:lpstr>
      <vt:lpstr>8.1.1 字符串的创建、索引及删除</vt:lpstr>
      <vt:lpstr>8.1.1 字符串的创建、索引及删除</vt:lpstr>
      <vt:lpstr>2．字符串索引</vt:lpstr>
      <vt:lpstr>2．字符串索引</vt:lpstr>
      <vt:lpstr>3．字符串的删除</vt:lpstr>
      <vt:lpstr>8.1.2 字符串编码</vt:lpstr>
      <vt:lpstr>8.1.2 字符串编码</vt:lpstr>
      <vt:lpstr>8.1.2 字符串编码</vt:lpstr>
      <vt:lpstr>8.1.2 字符串编码</vt:lpstr>
      <vt:lpstr>8.1.3 运算符对字符串的操作</vt:lpstr>
      <vt:lpstr>8.1.3 运算符对字符串的操作</vt:lpstr>
      <vt:lpstr>PowerPoint 演示文稿</vt:lpstr>
      <vt:lpstr>8.1.4 内置函数对字符串的操作</vt:lpstr>
      <vt:lpstr>8.1.4 内置函数对字符串的操作</vt:lpstr>
      <vt:lpstr>8.1.4 内置函数对字符串的操作</vt:lpstr>
      <vt:lpstr>8.1.4 内置函数对字符串的操作</vt:lpstr>
      <vt:lpstr>PowerPoint 演示文稿</vt:lpstr>
      <vt:lpstr>PowerPoint 演示文稿</vt:lpstr>
      <vt:lpstr>PowerPoint 演示文稿</vt:lpstr>
      <vt:lpstr>PowerPoint 演示文稿</vt:lpstr>
      <vt:lpstr>8.1.5 字符串的遍历与切片</vt:lpstr>
      <vt:lpstr>8.1.5 字符串的遍历与切片</vt:lpstr>
      <vt:lpstr>PowerPoint 演示文稿</vt:lpstr>
      <vt:lpstr>8.1.6 字符串对象的常用方法</vt:lpstr>
      <vt:lpstr>8.1.6 字符串对象的常用方法</vt:lpstr>
      <vt:lpstr>8.1.6 字符串对象的常用方法</vt:lpstr>
      <vt:lpstr>2．strip()、lstrip()、rstrip()删除字符  strip()  方法用于移除字符串头尾指定的字符（默认为空格）或字符序列。  注意：该方法只能删除开头或是结尾的字符，不能删除中间部分的字符。 str.strip([chars]);  chars -- 移除字符串头尾指定的字符序列。  返回移除字符串头尾指定的字符序列生成的新字符串。  </vt:lpstr>
      <vt:lpstr>2．strip()、lstrip()、rstrip()删除字符  &gt;&gt;&gt; s1 = "    Soochow University is Beautiful    " &gt;&gt;&gt; s1.strip()                 	# 删除两端空白字符 'Soochow University is Beautiful'  &gt;&gt;&gt; s1 = "\t\nSoochow University is Beautiful\t\n" &gt;&gt;&gt; s1.strip()		# Tab和换行也被认为是空白字符 'Soochow University is Beautiful' </vt:lpstr>
      <vt:lpstr>2．strip()、lstrip()、rstrip()  &gt;&gt;&gt; s1 = "___:Soochow University is Beautiful:___" &gt;&gt;&gt; s1.strip("_")            	# 删除两端指定字符_ ':Soochow University is Beautiful:'  &gt;&gt;&gt; s1.strip(":_")		# 删除两端指定字符:和_ 'Soochow University is Beautiful' </vt:lpstr>
      <vt:lpstr>2．strip()、lstrip()、rstrip() lstrip()删除字符串右端指定字符 rstrip()删除字符串左端指定字符 &gt;&gt;&gt; "aaaassdaaadfaaa".rstrip("a") 'aaaassdaaadf' &gt;&gt;&gt; "aaaassdaaadfaaa".lstrip("a") 'ssdaaadfaaa' 注意：该方法只能删除左边或者右边的字符，不能删除中间部分的字符。</vt:lpstr>
      <vt:lpstr>2．strip()、lstrip()、rstrip()  &gt;&gt;&gt; s1 = "___:Soochow University is Beautiful:___" &gt;&gt;&gt; s1.lstrip(":_")				# 删除左端指定字符:和_ 'Soochow University is Beautiful:___'  &gt;&gt;&gt; s1.rstrip("_")				# 删除右端指定字符_ '___:Soochow University is Beautiful:' </vt:lpstr>
      <vt:lpstr>3．find()、rfind()、index()、rindex()、count()  find() 方法 检测字符串中是否包含子字符串 str ， 如果指定 beg（开始） 和 end（结束） 范围，则检查是否包含在指定范围内，如果包含子字符串返回开始的索引值，否则返回-1。    str.find(str, beg=0, end=len(string)) str -- 指定检索的字符串 beg -- 开始索引，默认为0。 end -- 结束索引，默认为字符串的长度。  如果包含子字符串返回开始的索引值，否则返回-1。 </vt:lpstr>
      <vt:lpstr>3．find()、rfind()、index()、rindex()、count()  &gt;&gt;&gt; s1="Because had because, so had so" &gt;&gt;&gt; s1.find("a")   		# s1中第一次出现a的下标位置 3 &gt;&gt;&gt; s1.find("had")      		# s1中第一次出现had的下标位置 8 &gt;&gt;&gt; s1.find("had", 11) # 从下标位置11开始查找s1中第一次出现had的位置 24 &gt;&gt;&gt; s1.find("had", 11, 22) # 在下标位置[11,22)范围查找s1中第一次出现had的位置 -1 </vt:lpstr>
      <vt:lpstr>3．find()、rfind()、index()、rindex()、count()  &gt;&gt;&gt; s1="Because had because, so had so" &gt;&gt;&gt; s1.rfind("had") # s1中最后一次出现had的下标位置，即从后向前查找 24 &gt;&gt;&gt; s1.rfind("had", 5, 15)	 # 在下标位置[5,15)范围查找s1中最后一次出现had的位置 8 </vt:lpstr>
      <vt:lpstr>PowerPoint 演示文稿</vt:lpstr>
      <vt:lpstr>3．find()、rfind()、index()、rindex()、count()  &gt;&gt;&gt; s1="Because had because, so had so" &gt;&gt;&gt; s1.index("had")		# s1中第一次出现had的下标位置 8 &gt;&gt;&gt; s1.rindex("had")		# s1中最后一次出现had的下标位置 24 &gt;&gt;&gt; s1.index("have") 		# s1中找不到have，抛出异常 Traceback (most recent call last):   File "&lt;pyshell#655&gt;", line 1, in &lt;module&gt;     s1.index("have") ValueError: substring not found  </vt:lpstr>
      <vt:lpstr>PowerPoint 演示文稿</vt:lpstr>
      <vt:lpstr>3．find()、rfind()、index()、rindex()、count()  &gt;&gt;&gt; s1="Because had because, so had so" &gt;&gt;&gt; s1.count("a")		# 统计a在s1中出现的次数 4 &gt;&gt;&gt; s1.count("so")		# 统计so在s1中出现的次数 2 &gt;&gt;&gt; s1.count("have")		#统计have在s1中出现的次数，不存在返回0 0   </vt:lpstr>
      <vt:lpstr>4．split()、rsplit()、splitlines()、expandtabs()分割   split()和rsplit()方法  分别用来以指定字符为分隔符，  把当前字符串从左往右或从右往左分隔成多个字符串，  并返回包含分隔结果的列表   </vt:lpstr>
      <vt:lpstr>4．split()、rsplit()、splitlines()、expandtabs()分割 split()  通过指定分隔符对字符串进行切片，如果参数 num 有指定值，则分隔 num+1 个子字符串  str.split(str="", num=string.count(str)). str -- 分隔符，默认为所有的空字符，包括空格、换行(\n)、制表符(\t)等。 num -- 分割次数。默认为 -1, 即分隔所有。  返回分割后的字符串列表。    </vt:lpstr>
      <vt:lpstr>4．split()、rsplit()、splitlines()、expandtabs()分割   &gt;&gt;&gt; s1 = "Because had because, so had so" &gt;&gt;&gt; s1.split(",")                    	 # 使用逗号分隔 ['Because had because', ' so had so']  </vt:lpstr>
      <vt:lpstr>4．split()、rsplit()、splitlines()、expandtabs()分割  &gt;&gt;&gt; s1 = "Because had because, so had so" &gt;&gt;&gt; s1.split()                       	 # 默认使用空白符号分隔 ['Because', 'had', 'because,', 'so', 'had', 'so']   &gt;&gt;&gt; s1 = "\nBecause\nhad\nbecause,\t\tso\nhad\nso\n" &gt;&gt;&gt; s1.split()                       	 # 默认使用空白符号分隔 ['Because', 'had', 'because,', 'so', 'had', 'so']  </vt:lpstr>
      <vt:lpstr>4．split()、rsplit()、splitlines()、expandtabs()分割  &gt;&gt;&gt; s1 = "\nBecause\nhad\nbecause,\t\tso\nhad\nso\n" &gt;&gt;&gt; s1.split(maxsplit=3)# 以空白字符作为分隔符，最大分隔次数为3 ['Because', 'had', 'because,', 'so\nhad\nso\n']  &gt;&gt;&gt; s1.split('a', 3)		# 以a作为分隔符，最大分隔次数为3		 ['\nBec', 'use\nh', 'd\nbec', 'use,\t\tso\nhad\nso\n']  &gt;&gt;&gt; s1.split('a', 10)# 以a作为分隔符，最大分隔次数为10（按实际能分割的次数） ['\nBec', 'use\nh', 'd\nbec', 'use,\t\tso\nh', 'd\nso\n']   </vt:lpstr>
      <vt:lpstr>4．split()、rsplit()、splitlines()、expandtabs()分割  &gt;&gt;&gt; s1 = "Because had because, so had so"  &gt;&gt;&gt; s1.rsplit(maxsplit=1)# 以空白字符分隔从右分隔，最大分隔次数为1 ['\nBecause\nhad\nbecause,\t\tso\nhad', 'so']  &gt;&gt;&gt; s1.rsplit('a', 2)# 以a作为分隔符从右分隔，最大分隔次数为2 ['\nBecause\nhad\nbec', 'use,\t\tso\nh', 'd\nso\n'] </vt:lpstr>
      <vt:lpstr>4．split()、rsplit()、splitlines()、expandtabs()分割  &gt;&gt;&gt; s1 = "\nBecause\nhad\nbecause,\t\tso\nhad\nso\n"  &gt;&gt;&gt; s1.splitlines()              #按行\n切割 ['', 'Because', 'had', 'because,\t\tso', 'had', 'so']  &gt;&gt;&gt; s1.expandtabs()		# 2个tab共16个空格 '\nBecause\nhad\nbecause,                so\nhad\nso\n' </vt:lpstr>
      <vt:lpstr>5．isalnum()、isalpha()、isdigit()、isspace()、isupper()、islower()、isdecimal()、isnumeric()、istitle()  &gt;&gt;&gt; s1 = "123abc" &gt;&gt;&gt; s2 = "abc" &gt;&gt;&gt; s3 = "123"  </vt:lpstr>
      <vt:lpstr>5．isalnum()、isalpha()、isdigit()、isspace()、isupper()、islower()、isdecimal()、isnumeric()、istitle()   &gt;&gt;&gt; s3 = "123" &gt;&gt;&gt; s3.isdecimal()		# s3全部为数字十进制字符，返回True True &gt;&gt;&gt; s3.isnumeric()		# s3全部为数字十进制字符，返回True True  </vt:lpstr>
      <vt:lpstr>5．isalnum()、isalpha()、isdigit()、isspace()、isupper()、islower()、isdecimal()、isnumeric()、istitle()  &gt;&gt;&gt; s1 = "１２３"		# 全角字符 &gt;&gt;&gt; s1.isdigit()		# 支持全角数字（双字节） True &gt;&gt;&gt; s1.isdecimal()		# 支持全角数字（双字节） True &gt;&gt;&gt; s1.isnumeric()		# 支持全角数字（双字节） True   </vt:lpstr>
      <vt:lpstr>5．isalnum()、isalpha()、isdigit()、isspace()、isupper()、islower()、isdecimal()、isnumeric()、istitle()  &gt;&gt;&gt; s3 = b"123" &gt;&gt;&gt; s3.isdigit()			# 支持bytes数字（单字节） True &gt;&gt;&gt; s3.isdecimal()			# 不支持bytes数字，抛出异常 Traceback (most recent call last):   File "&lt;pyshell#708&gt;", line 1, in &lt;module&gt;     s3.isdecimal() AttributeError: 'bytes' object has no attribute 'isdecimal' &gt;&gt;&gt; s3.isnumeric()			# 不支持bytes数字，抛出异常 Traceback (most recent call last):   File "&lt;pyshell#709&gt;", line 1, in &lt;module&gt;     s3.isnumeric() AttributeError: 'bytes' object has no attribute 'isnumeric'</vt:lpstr>
      <vt:lpstr>5．isalnum()、isalpha()、isdigit()、isspace()、isupper()、islower()、isdecimal()、isnumeric()、istitle()  &gt;&gt;&gt; s3 = "123.0"  &gt;&gt;&gt; s3.isdigit()			# 不支持实数（小数点） False &gt;&gt;&gt; s3.isdecimal()		# 不支持实数（小数点） False &gt;&gt;&gt; s3.isnumeric()		# 不支持实数（小数点） False</vt:lpstr>
      <vt:lpstr>5．isalnum()、isalpha()、isdigit()、isspace()、isupper()、islower()、isdecimal()、isnumeric()、istitle()  &gt;&gt;&gt; s3 = "ⅠⅡⅢ"  &gt;&gt;&gt; s3.isdigit()			# 不支持罗马数字 False &gt;&gt;&gt; s3.isdecimal()			# 不支持罗马数字 False &gt;&gt;&gt; s3.isnumeric()			# 支持罗马数字 True</vt:lpstr>
      <vt:lpstr>5．isalnum()、isalpha()、isdigit()、isspace()、isupper()、islower()、isdecimal()、isnumeric()、istitle()   &gt;&gt;&gt; s3 = "一二三" &gt;&gt;&gt; s3.isdigit()			# 不支持汉字数字 False &gt;&gt;&gt; s3.isdecimal()			# 不支持汉字数字 False &gt;&gt;&gt; s3.isnumeric()			# 支持汉字数字 True </vt:lpstr>
      <vt:lpstr>PowerPoint 演示文稿</vt:lpstr>
      <vt:lpstr>5．isalnum()、isalpha()、isdigit()、isspace()、isupper()、islower()、isdecimal()、isnumeric()、istitle()  &gt;&gt;&gt; s2 = "   " &gt;&gt;&gt; s2.isspace()			# s2全为空白字符，返回True True  &gt;&gt;&gt; s2 = "aBC"  &gt;&gt;&gt; s2.isupper()			# s2不全为大写字符，返回False False   &gt;&gt;&gt; s2 = "ABC"	 &gt;&gt;&gt; s2.isupper()			# s2全为大写字符，返回True True   &gt;&gt;&gt; s2 = "abc" &gt;&gt;&gt; s2.islower()			# s2全为小写字符，返回True True</vt:lpstr>
      <vt:lpstr>5．isalnum()、isalpha()、isdigit()、isspace()、isupper()、islower()、isdecimal()、isnumeric()、istitle()   &gt;&gt;&gt; s2 = "Soochow University is Beautiful" &gt;&gt;&gt; s2.istitle()# s2不是单词首字母大写的字符串（is首字符不是大写字符） False  &gt;&gt;&gt; s2 = "Soochow University Is Beautiful" &gt;&gt;&gt; s2.istitle()# s2是单词首字母大写的字符串，返回True True    </vt:lpstr>
      <vt:lpstr>6．center()、ljust()、rjust()、zfill()  &gt;&gt;&gt; s1 = "Soochow University" &gt;&gt;&gt; s1.center(10)	# 指定宽度小于字符串长度，返回原字符串 'Soochow University' &gt;&gt;&gt; s1.center(30)		# 居中对齐，两边以空格填充 '      Soochow University      ' &gt;&gt;&gt; s1.center(30, '_')		# 居中对齐，两边以'_'填充 '______Soochow University______' </vt:lpstr>
      <vt:lpstr>6．center()、ljust()、rjust()、zfill()  &gt;&gt;&gt; s1 = "Soochow University" &gt;&gt;&gt; s1.ljust(30, '_')		# 左对齐，右边以'_'填充 'Soochow University____________' &gt;&gt;&gt; s1.rjust(30, '_')		# 右对齐，左边以'_'填充 '____________Soochow University'</vt:lpstr>
      <vt:lpstr>6．center()、ljust()、rjust()、zfill()  &gt;&gt;&gt; s1 = "Soochow University" &gt;&gt;&gt; s1.zfill(30)			# 左边以'0'填充 '000000000000Soochow University'   &gt;&gt;&gt; s1.zfill(10)		# 指定宽度小于字符串长度，返回原字符串 'Soochow University'</vt:lpstr>
      <vt:lpstr>7．startswith()、endswith()  </vt:lpstr>
      <vt:lpstr>startswith() 方法用于检查字符串是否是以指定子字符串开头， 如果是则返回 True，否则返回 False。如果参数 beg 和 end 指定值，则在指定范围内检查。   str.startswith(str, beg=0,end=len(string));   str -- 检测的字符串。 strbeg -- 可选参数用于设置字符串检测的起始位置。 strend -- 可选参数用于设置字符串检测的结束位置。   如果检测到字符串则返回True，否则返回False。   </vt:lpstr>
      <vt:lpstr>endswith() 方法用于判断字符串是否以指定后缀结尾， 如果以指定后缀结尾返回True，否则返回False。可选参数"start"与"end"为检索字符串的开始与结束位置。   str.endswith(suffix[, start[, end]])   suffix -- 该参数可以是一个字符串或者是一个元素。 start -- 字符串中的开始位置。 end -- 字符中结束位置。   如果字符串含有指定的后缀返回True，否则返回False。    </vt:lpstr>
      <vt:lpstr>7．startswith()、endswith()  &gt;&gt;&gt; s1 = "Soochow University" &gt;&gt;&gt; s1.startswith("Scoo")	# 判断s1是否以Scoo开头 False &gt;&gt;&gt; s1.startswith("Soo")		# 判断s1是否以Soo开头 True &gt;&gt;&gt; s1.startswith("how", 4, 6)	# 判断s1的下标范围[4,6)是否以how开头 False &gt;&gt;&gt; s1.startswith("how", 4, 7)	# 判断s1的下标范围[4,7)是否以how开头 True </vt:lpstr>
      <vt:lpstr>7．startswith()、endswith()   &gt;&gt;&gt; s1.endswith("sity")		# 判断s1是否以sity结尾 True &gt;&gt;&gt; s1.endswith("sity", 0, 10)# 判断s1的下标范围[0,10)是否以sity结尾 False </vt:lpstr>
      <vt:lpstr>8．join()、replace()、maketrans()、translate()连接，替换或者映射  join()  方法用于将序列中的元素以指定的字符连接生成一个新的字符串。  str.join(sequence) sequence -- 要连接的元素序列。  返回通过指定字符str连接序列sequence中元素后生成的新字符串。</vt:lpstr>
      <vt:lpstr>8．join()、replace()、maketrans()、translate()  &gt;&gt;&gt; list1 = ["Soochow", "University", "is", "Beautiful"] &gt;&gt;&gt; s1 = '' &gt;&gt;&gt; s1.join(list1)    # 以空字符作为连接符（单词之间没有任何分隔符） 'SoochowUniversityisBeautiful' &gt;&gt;&gt; s1 = ' ' &gt;&gt;&gt; s1.join(list1)		# 以空格作为连接符 'Soochow University is Beautiful' &gt;&gt;&gt; '_'.join(list1) 		# 以'_'作为连接符 'Soochow_University_is_Beautiful' </vt:lpstr>
      <vt:lpstr>&gt;&gt;&gt; tuple1 = ("Soochow", "University", "is", "Beautiful") &gt;&gt;&gt; '_'.join(tuple1)		# 元组中的字符串也可以连接 'Soochow_University_is_Beautiful'  &gt;&gt;&gt; set1 = {"Soochow", "University", "is", "Beautiful"} &gt;&gt;&gt; '_'.join(set1)		# 集合中的字符串也可以连接 'University_is_Soochow_Beautiful'  &gt;&gt;&gt; dict1 = {"Soochow": 1, "University": 2, "is": 3, "Beautiful": 4} &gt;&gt;&gt; '_'.join(dict1)	# 字典中的字符串也可以连接（默认是对字典的键操作） 'Soochow_is_Beautiful_University' </vt:lpstr>
      <vt:lpstr>8．join()、replace()、maketrans()、translate()连接，替换或者映射  replace() replace() 方法把字符串中的 old（旧字符串） 替换成 new(新字符串)，如果指定第三个参数max，则替换不超过 max 次。  str.replace(old, new[, max]) old -- 将被替换的子字符串。 new -- 新字符串，用于替换old子字符串。 max -- 可选字符串, 替换不超过 max 次  返回字符串中的 old（旧字符串） 替换成 new(新字符串)后生成的新字符串，如果指定第三个参数max，则替换不超过 max 次。</vt:lpstr>
      <vt:lpstr>8．join()、replace()、maketrans()、translate()连接，替换或者映射   &gt;&gt;&gt; s1 = "Because had because, so had so" &gt;&gt;&gt; s1.replace("had", "have")			# 以have替代had 'Because have because, so have so' &gt;&gt;&gt; s1.replace("had", "have", 1)			# 只替换1次 'Because have because, so had so'  </vt:lpstr>
      <vt:lpstr>8．join()、replace()、maketrans()、translate()连接，替换或者映射   &gt;&gt;&gt; s1 = "Because had because, so had so" &gt;&gt;&gt; s2 = s1.replace('a', 'A') &gt;&gt;&gt; s3 = s2.replace('b', 'B') &gt;&gt;&gt; s4 = s3.replace('c', 'C') &gt;&gt;&gt; s4 'BeCAuse hAd BeCAuse, so hAd so' </vt:lpstr>
      <vt:lpstr>8．join()、replace()、maketrans()、translate()连接，替换或者映射  maketrans()方法用来生成字符映射表，  translate()方法用来根据映射表中定义的对应关系转换字符串并替换其中的字符，  使用这两个方法的组合可以同时处理多个字符。</vt:lpstr>
      <vt:lpstr>8．join()、replace()、maketrans()、translate()连接，替换或者映射  maketrans() 方法用于创建字符映射的转换表 注：两个字符串的长度必须相同，为一一对应的关系。  str.maketrans(intab, outtab) intab -- 字符串中要替代的字符组成的字符串。 outtab -- 相应的映射字符的字符串。  返回字符串转换后生成的新字符串。</vt:lpstr>
      <vt:lpstr>8．join()、replace()、maketrans()、translate()连接，替换或者映射  translate() 方法根据参数table给出的表(包含 256 个字符)转换字符串的字符, 要过滤掉的字符放到 del 参数中。  str.translate(table[, deletechars]); table -- 翻译表，翻译表是通过maketrans方法转换而来。 deletechars -- 字符串中要过滤的字符列表。  返回翻译后的字符串。</vt:lpstr>
      <vt:lpstr>8．join()、replace()、maketrans()、translate()连接，替换或者映射   &gt;&gt;&gt; s1 = "Because had because, so had so" &gt;&gt;&gt; table = ''.maketrans("abc", "ABC") &gt;&gt;&gt; table {97: 65, 98: 66, 99: 67}	 # 创建映射关系，a-A，b-B，c-C &gt;&gt;&gt; s1.translate(table)              		# 按映射关系替换字符串 'BeCAuse hAd BeCAuse, so hAd so' </vt:lpstr>
      <vt:lpstr>PowerPoint 演示文稿</vt:lpstr>
      <vt:lpstr>     8.1.7	字符串常量  </vt:lpstr>
      <vt:lpstr>8.1.7	字符串常量  &gt;&gt;&gt; import string &gt;&gt;&gt; chs = string.ascii_lowercase		# 小写字符 &gt;&gt;&gt; chs 'abcdefghijklmnopqrstuvwxyz'   &gt;&gt;&gt; chs = string.ascii_uppercase  		# 大写字符 &gt;&gt;&gt; chs 'ABCDEFGHIJKLMNOPQRSTUVWXYZ'   &gt;&gt;&gt; chs = string.ascii_letters			# 大小写字符 &gt;&gt;&gt; chs 'abcdefghijklmnopqrstuvwxyzABCDEFGHIJKLMNOPQRSTUVWXYZ' </vt:lpstr>
      <vt:lpstr>8.1.7	字符串常量  &gt;&gt;&gt; import string   &gt;&gt;&gt; chs = string.digits				# 数字 &gt;&gt;&gt; chs '0123456789'   &gt;&gt;&gt; chs = string.punctuation     			# 标点符号 &gt;&gt;&gt; chs '!"#$%&amp;\'()*+,-./:;&lt;=&gt;?@[\\]^_`{|}~' </vt:lpstr>
      <vt:lpstr>PowerPoint 演示文稿</vt:lpstr>
      <vt:lpstr>谢  谢</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当图网</dc:title>
  <dc:creator>熊福松</dc:creator>
  <cp:lastModifiedBy>18662582800</cp:lastModifiedBy>
  <cp:revision>76</cp:revision>
  <dcterms:created xsi:type="dcterms:W3CDTF">2018-10-09T06:59:00Z</dcterms:created>
  <dcterms:modified xsi:type="dcterms:W3CDTF">2020-04-30T18:20:06Z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2052-11.1.0.9584</vt:lpwstr>
  </property>
</Properties>
</file>